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tags/tag8.xml" ContentType="application/vnd.openxmlformats-officedocument.presentationml.tags+xml"/>
  <Override PartName="/ppt/tags/tag104.xml" ContentType="application/vnd.openxmlformats-officedocument.presentationml.tags+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tags/tag49.xml" ContentType="application/vnd.openxmlformats-officedocument.presentationml.tags+xml"/>
  <Override PartName="/ppt/tags/tag96.xml" ContentType="application/vnd.openxmlformats-officedocument.presentationml.tags+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gs/tag38.xml" ContentType="application/vnd.openxmlformats-officedocument.presentationml.tags+xml"/>
  <Override PartName="/ppt/tags/tag85.xml" ContentType="application/vnd.openxmlformats-officedocument.presentationml.tags+xml"/>
  <Override PartName="/ppt/theme/themeOverride1.xml" ContentType="application/vnd.openxmlformats-officedocument.themeOverr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52.xml" ContentType="application/vnd.openxmlformats-officedocument.presentationml.tags+xml"/>
  <Override PartName="/ppt/tags/tag109.xml" ContentType="application/vnd.openxmlformats-officedocument.presentationml.tags+xml"/>
  <Override PartName="/ppt/diagrams/layout1.xml" ContentType="application/vnd.openxmlformats-officedocument.drawingml.diagramLayout+xml"/>
  <Override PartName="/ppt/tags/tag41.xml" ContentType="application/vnd.openxmlformats-officedocument.presentationml.tags+xml"/>
  <Override PartName="/ppt/diagrams/data2.xml" ContentType="application/vnd.openxmlformats-officedocument.drawingml.diagramData+xml"/>
  <Override PartName="/ppt/slides/slide77.xml" ContentType="application/vnd.openxmlformats-officedocument.presentationml.slide+xml"/>
  <Override PartName="/ppt/tags/tag30.xml" ContentType="application/vnd.openxmlformats-officedocument.presentationml.tag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tags/tag112.xml" ContentType="application/vnd.openxmlformats-officedocument.presentationml.tags+xml"/>
  <Override PartName="/ppt/tags/tag123.xml" ContentType="application/vnd.openxmlformats-officedocument.presentationml.tags+xml"/>
  <Default Extension="png" ContentType="image/png"/>
  <Override PartName="/ppt/diagrams/drawing3.xml" ContentType="application/vnd.ms-office.drawingml.diagramDrawing+xml"/>
  <Override PartName="/ppt/slides/slide55.xml" ContentType="application/vnd.openxmlformats-officedocument.presentationml.slide+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tags/tag101.xml" ContentType="application/vnd.openxmlformats-officedocument.presentationml.tags+xml"/>
  <Override PartName="/ppt/diagrams/quickStyle3.xml" ContentType="application/vnd.openxmlformats-officedocument.drawingml.diagramStyl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Default Extension="emf" ContentType="image/x-emf"/>
  <Override PartName="/ppt/tags/tag68.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57.xml" ContentType="application/vnd.openxmlformats-officedocument.presentationml.tags+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tags/tag35.xml" ContentType="application/vnd.openxmlformats-officedocument.presentationml.tags+xml"/>
  <Override PartName="/ppt/tags/tag46.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diagrams/data7.xml" ContentType="application/vnd.openxmlformats-officedocument.drawingml.diagramData+xml"/>
  <Override PartName="/ppt/slideLayouts/slideLayout10.xml" ContentType="application/vnd.openxmlformats-officedocument.presentationml.slideLayout+xml"/>
  <Override PartName="/ppt/tags/tag24.xml" ContentType="application/vnd.openxmlformats-officedocument.presentationml.tags+xml"/>
  <Override PartName="/ppt/tags/tag71.xml" ContentType="application/vnd.openxmlformats-officedocument.presentationml.tags+xml"/>
  <Override PartName="/ppt/tags/tag128.xml" ContentType="application/vnd.openxmlformats-officedocument.presentationml.tags+xml"/>
  <Override PartName="/ppt/tags/tag13.xml" ContentType="application/vnd.openxmlformats-officedocument.presentationml.tags+xml"/>
  <Override PartName="/ppt/tags/tag60.xml" ContentType="application/vnd.openxmlformats-officedocument.presentationml.tags+xml"/>
  <Override PartName="/ppt/tags/tag117.xml" ContentType="application/vnd.openxmlformats-officedocument.presentationml.tags+xml"/>
  <Override PartName="/ppt/slides/slide49.xml" ContentType="application/vnd.openxmlformats-officedocument.presentationml.slide+xml"/>
  <Override PartName="/ppt/slides/slide78.xml" ContentType="application/vnd.openxmlformats-officedocument.presentationml.slide+xml"/>
  <Override PartName="/ppt/tags/tag20.xml" ContentType="application/vnd.openxmlformats-officedocument.presentationml.tags+xml"/>
  <Override PartName="/ppt/tags/tag106.xml" ContentType="application/vnd.openxmlformats-officedocument.presentationml.tags+xml"/>
  <Override PartName="/ppt/tags/tag124.xml" ContentType="application/vnd.openxmlformats-officedocument.presentationml.tag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tags/tag6.xml" ContentType="application/vnd.openxmlformats-officedocument.presentationml.tags+xml"/>
  <Override PartName="/ppt/tags/tag113.xml" ContentType="application/vnd.openxmlformats-officedocument.presentationml.tag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ags/tag98.xml" ContentType="application/vnd.openxmlformats-officedocument.presentationml.tags+xml"/>
  <Override PartName="/ppt/tags/tag102.xml" ContentType="application/vnd.openxmlformats-officedocument.presentationml.tags+xml"/>
  <Override PartName="/ppt/tags/tag120.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tags/tag2.xml" ContentType="application/vnd.openxmlformats-officedocument.presentationml.tags+xml"/>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tags/tag94.xml" ContentType="application/vnd.openxmlformats-officedocument.presentationml.tags+xml"/>
  <Override PartName="/ppt/diagrams/layout7.xml" ContentType="application/vnd.openxmlformats-officedocument.drawingml.diagram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83.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tags/tag118.xml" ContentType="application/vnd.openxmlformats-officedocument.presentationml.tags+xml"/>
  <Override PartName="/ppt/tags/tag129.xml" ContentType="application/vnd.openxmlformats-officedocument.presentationml.tags+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tags/tag32.xml" ContentType="application/vnd.openxmlformats-officedocument.presentationml.tags+xml"/>
  <Override PartName="/ppt/tags/tag50.xml" ContentType="application/vnd.openxmlformats-officedocument.presentationml.tags+xml"/>
  <Override PartName="/ppt/tags/tag107.xml" ContentType="application/vnd.openxmlformats-officedocument.presentationml.tags+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tags/tag114.xml" ContentType="application/vnd.openxmlformats-officedocument.presentationml.tags+xml"/>
  <Override PartName="/ppt/tags/tag125.xml" ContentType="application/vnd.openxmlformats-officedocument.presentationml.tags+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tags/tag103.xml" ContentType="application/vnd.openxmlformats-officedocument.presentationml.tags+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tags/tag99.xml" ContentType="application/vnd.openxmlformats-officedocument.presentationml.tags+xml"/>
  <Override PartName="/ppt/tags/tag110.xml" ContentType="application/vnd.openxmlformats-officedocument.presentationml.tags+xml"/>
  <Override PartName="/ppt/tags/tag121.xml" ContentType="application/vnd.openxmlformats-officedocument.presentationml.tags+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tags/tag3.xml" ContentType="application/vnd.openxmlformats-officedocument.presentationml.tags+xml"/>
  <Override PartName="/ppt/tags/tag59.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slides/slide20.xml" ContentType="application/vnd.openxmlformats-officedocument.presentationml.slide+xml"/>
  <Override PartName="/ppt/tags/tag26.xml" ContentType="application/vnd.openxmlformats-officedocument.presentationml.tags+xml"/>
  <Override PartName="/ppt/tags/tag55.xml" ContentType="application/vnd.openxmlformats-officedocument.presentationml.tags+xml"/>
  <Override PartName="/ppt/tags/tag73.xml" ContentType="application/vnd.openxmlformats-officedocument.presentationml.tags+xml"/>
  <Override PartName="/ppt/diagrams/layout4.xml" ContentType="application/vnd.openxmlformats-officedocument.drawingml.diagramLayout+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tags/tag119.xml" ContentType="application/vnd.openxmlformats-officedocument.presentationml.tags+xml"/>
  <Override PartName="/ppt/diagrams/data5.xml" ContentType="application/vnd.openxmlformats-officedocument.drawingml.diagramData+xml"/>
  <Override PartName="/ppt/diagrams/colors7.xml" ContentType="application/vnd.openxmlformats-officedocument.drawingml.diagramColors+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tags/tag108.xml" ContentType="application/vnd.openxmlformats-officedocument.presentationml.tags+xml"/>
  <Override PartName="/ppt/tags/tag126.xml" ContentType="application/vnd.openxmlformats-officedocument.presentationml.tags+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diagrams/data1.xml" ContentType="application/vnd.openxmlformats-officedocument.drawingml.diagramData+xml"/>
  <Override PartName="/ppt/tags/tag11.xml" ContentType="application/vnd.openxmlformats-officedocument.presentationml.tags+xml"/>
  <Override PartName="/ppt/tags/tag115.xml" ContentType="application/vnd.openxmlformats-officedocument.presentationml.tags+xml"/>
  <Override PartName="/ppt/diagrams/colors3.xml" ContentType="application/vnd.openxmlformats-officedocument.drawingml.diagramColors+xml"/>
  <Override PartName="/ppt/diagrams/quickStyle6.xml" ContentType="application/vnd.openxmlformats-officedocument.drawingml.diagramStyle+xml"/>
  <Override PartName="/ppt/slides/slide29.xml" ContentType="application/vnd.openxmlformats-officedocument.presentationml.slide+xml"/>
  <Override PartName="/ppt/slides/slide76.xml" ContentType="application/vnd.openxmlformats-officedocument.presentationml.slide+xml"/>
  <Override PartName="/ppt/tags/tag122.xml" ContentType="application/vnd.openxmlformats-officedocument.presentationml.tags+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ags/tag111.xml" ContentType="application/vnd.openxmlformats-officedocument.presentationml.tags+xml"/>
  <Override PartName="/ppt/diagrams/quickStyle2.xml" ContentType="application/vnd.openxmlformats-officedocument.drawingml.diagramStyle+xml"/>
  <Override PartName="/ppt/slides/slide43.xml" ContentType="application/vnd.openxmlformats-officedocument.presentationml.slide+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slides/slide32.xml" ContentType="application/vnd.openxmlformats-officedocument.presentationml.slide+xml"/>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gs/tag45.xml" ContentType="application/vnd.openxmlformats-officedocument.presentationml.tags+xml"/>
  <Override PartName="/ppt/tags/tag92.xml" ContentType="application/vnd.openxmlformats-officedocument.presentationml.tags+xml"/>
  <Override PartName="/ppt/diagrams/layout5.xml" ContentType="application/vnd.openxmlformats-officedocument.drawingml.diagramLayout+xml"/>
  <Override PartName="/ppt/diagrams/data6.xml" ContentType="application/vnd.openxmlformats-officedocument.drawingml.diagramData+xml"/>
  <Override PartName="/ppt/tags/tag34.xml" ContentType="application/vnd.openxmlformats-officedocument.presentationml.tags+xml"/>
  <Override PartName="/ppt/tags/tag81.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27.xml" ContentType="application/vnd.openxmlformats-officedocument.presentationml.tags+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5.xml" ContentType="application/vnd.openxmlformats-officedocument.presentationml.tags+xml"/>
  <Override PartName="/ppt/diagrams/quickStyle7.xml" ContentType="application/vnd.openxmlformats-officedocument.drawingml.diagramStyle+xml"/>
  <Override PartName="/ppt/slides/slide48.xml" ContentType="application/vnd.openxmlformats-officedocument.presentationml.slide+xml"/>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ags/tag130.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slides/slide51.xml" ContentType="application/vnd.openxmlformats-officedocument.presentationml.slide+xml"/>
  <Override PartName="/ppt/tags/tag1.xml" ContentType="application/vnd.openxmlformats-officedocument.presentationml.tags+xml"/>
  <Override PartName="/ppt/tags/tag28.xml" ContentType="application/vnd.openxmlformats-officedocument.presentationml.tags+xml"/>
  <Override PartName="/ppt/tags/tag75.xml" ContentType="application/vnd.openxmlformats-officedocument.presentationml.tags+xml"/>
  <Override PartName="/ppt/slides/slide40.xml" ContentType="application/vnd.openxmlformats-officedocument.presentationml.slide+xml"/>
  <Override PartName="/ppt/tags/tag17.xml" ContentType="application/vnd.openxmlformats-officedocument.presentationml.tags+xml"/>
  <Override PartName="/ppt/tags/tag64.xml" ContentType="application/vnd.openxmlformats-officedocument.presentationml.tags+xml"/>
  <Default Extension="vml" ContentType="application/vnd.openxmlformats-officedocument.vmlDrawing"/>
  <Override PartName="/ppt/tags/tag53.xml" ContentType="application/vnd.openxmlformats-officedocument.presentationml.tags+xml"/>
  <Override PartName="/ppt/diagrams/layout2.xml" ContentType="application/vnd.openxmlformats-officedocument.drawingml.diagramLayout+xml"/>
  <Override PartName="/ppt/tags/tag31.xml" ContentType="application/vnd.openxmlformats-officedocument.presentationml.tags+xml"/>
  <Override PartName="/ppt/tags/tag42.xml" ContentType="application/vnd.openxmlformats-officedocument.presentationml.tags+xml"/>
  <Override PartName="/ppt/diagrams/data3.xml" ContentType="application/vnd.openxmlformats-officedocument.drawingml.diagramData+xml"/>
  <Override PartName="/ppt/diagrams/colors5.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0" r:id="rId1"/>
  </p:sldMasterIdLst>
  <p:notesMasterIdLst>
    <p:notesMasterId r:id="rId85"/>
  </p:notesMasterIdLst>
  <p:sldIdLst>
    <p:sldId id="557" r:id="rId2"/>
    <p:sldId id="387" r:id="rId3"/>
    <p:sldId id="388" r:id="rId4"/>
    <p:sldId id="389" r:id="rId5"/>
    <p:sldId id="390" r:id="rId6"/>
    <p:sldId id="551" r:id="rId7"/>
    <p:sldId id="489" r:id="rId8"/>
    <p:sldId id="490" r:id="rId9"/>
    <p:sldId id="391" r:id="rId10"/>
    <p:sldId id="396" r:id="rId11"/>
    <p:sldId id="399" r:id="rId12"/>
    <p:sldId id="392" r:id="rId13"/>
    <p:sldId id="384" r:id="rId14"/>
    <p:sldId id="393" r:id="rId15"/>
    <p:sldId id="386" r:id="rId16"/>
    <p:sldId id="385" r:id="rId17"/>
    <p:sldId id="562" r:id="rId18"/>
    <p:sldId id="492" r:id="rId19"/>
    <p:sldId id="493" r:id="rId20"/>
    <p:sldId id="494" r:id="rId21"/>
    <p:sldId id="563" r:id="rId22"/>
    <p:sldId id="496" r:id="rId23"/>
    <p:sldId id="497" r:id="rId24"/>
    <p:sldId id="498" r:id="rId25"/>
    <p:sldId id="400" r:id="rId26"/>
    <p:sldId id="363" r:id="rId27"/>
    <p:sldId id="366" r:id="rId28"/>
    <p:sldId id="550" r:id="rId29"/>
    <p:sldId id="317" r:id="rId30"/>
    <p:sldId id="556" r:id="rId31"/>
    <p:sldId id="558" r:id="rId32"/>
    <p:sldId id="646" r:id="rId33"/>
    <p:sldId id="629" r:id="rId34"/>
    <p:sldId id="347" r:id="rId35"/>
    <p:sldId id="476" r:id="rId36"/>
    <p:sldId id="416" r:id="rId37"/>
    <p:sldId id="565" r:id="rId38"/>
    <p:sldId id="566" r:id="rId39"/>
    <p:sldId id="632" r:id="rId40"/>
    <p:sldId id="630" r:id="rId41"/>
    <p:sldId id="631" r:id="rId42"/>
    <p:sldId id="567" r:id="rId43"/>
    <p:sldId id="568" r:id="rId44"/>
    <p:sldId id="569" r:id="rId45"/>
    <p:sldId id="570" r:id="rId46"/>
    <p:sldId id="634" r:id="rId47"/>
    <p:sldId id="571" r:id="rId48"/>
    <p:sldId id="572" r:id="rId49"/>
    <p:sldId id="574" r:id="rId50"/>
    <p:sldId id="573" r:id="rId51"/>
    <p:sldId id="633" r:id="rId52"/>
    <p:sldId id="575" r:id="rId53"/>
    <p:sldId id="649" r:id="rId54"/>
    <p:sldId id="578" r:id="rId55"/>
    <p:sldId id="579" r:id="rId56"/>
    <p:sldId id="580" r:id="rId57"/>
    <p:sldId id="581" r:id="rId58"/>
    <p:sldId id="583" r:id="rId59"/>
    <p:sldId id="582" r:id="rId60"/>
    <p:sldId id="584" r:id="rId61"/>
    <p:sldId id="585" r:id="rId62"/>
    <p:sldId id="645" r:id="rId63"/>
    <p:sldId id="586" r:id="rId64"/>
    <p:sldId id="587" r:id="rId65"/>
    <p:sldId id="588" r:id="rId66"/>
    <p:sldId id="589" r:id="rId67"/>
    <p:sldId id="590" r:id="rId68"/>
    <p:sldId id="591" r:id="rId69"/>
    <p:sldId id="592" r:id="rId70"/>
    <p:sldId id="593" r:id="rId71"/>
    <p:sldId id="594" r:id="rId72"/>
    <p:sldId id="596" r:id="rId73"/>
    <p:sldId id="597" r:id="rId74"/>
    <p:sldId id="598" r:id="rId75"/>
    <p:sldId id="650" r:id="rId76"/>
    <p:sldId id="651" r:id="rId77"/>
    <p:sldId id="599" r:id="rId78"/>
    <p:sldId id="600" r:id="rId79"/>
    <p:sldId id="601" r:id="rId80"/>
    <p:sldId id="602" r:id="rId81"/>
    <p:sldId id="603" r:id="rId82"/>
    <p:sldId id="604" r:id="rId83"/>
    <p:sldId id="648" r:id="rId8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80"/>
    <a:srgbClr val="EAEAEA"/>
    <a:srgbClr val="80808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8495" autoAdjust="0"/>
  </p:normalViewPr>
  <p:slideViewPr>
    <p:cSldViewPr>
      <p:cViewPr>
        <p:scale>
          <a:sx n="70" d="100"/>
          <a:sy n="70" d="100"/>
        </p:scale>
        <p:origin x="-1302"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8F69AB-AD4B-46A1-A3AB-6B6B387B7E38}"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n-US"/>
        </a:p>
      </dgm:t>
    </dgm:pt>
    <dgm:pt modelId="{7340494A-7103-471A-914C-533D77295C3A}">
      <dgm:prSet phldrT="[Text]" custT="1"/>
      <dgm:spPr/>
      <dgm:t>
        <a:bodyPr/>
        <a:lstStyle/>
        <a:p>
          <a:r>
            <a:rPr lang="en-US" sz="2400" dirty="0" smtClean="0"/>
            <a:t>Component  I</a:t>
          </a:r>
        </a:p>
        <a:p>
          <a:r>
            <a:rPr lang="en-US" sz="2400" dirty="0" smtClean="0"/>
            <a:t>School Rehabilitation</a:t>
          </a:r>
          <a:endParaRPr lang="en-US" sz="2400" dirty="0"/>
        </a:p>
      </dgm:t>
    </dgm:pt>
    <dgm:pt modelId="{3DFBE4B0-A2E6-4EDF-848B-09BDE9A8362B}" type="parTrans" cxnId="{9CB8EE58-8B48-4ACA-8531-07597BD720C4}">
      <dgm:prSet/>
      <dgm:spPr/>
      <dgm:t>
        <a:bodyPr/>
        <a:lstStyle/>
        <a:p>
          <a:endParaRPr lang="en-US"/>
        </a:p>
      </dgm:t>
    </dgm:pt>
    <dgm:pt modelId="{8757F015-BD34-448F-85CC-4C8EA29B2C78}" type="sibTrans" cxnId="{9CB8EE58-8B48-4ACA-8531-07597BD720C4}">
      <dgm:prSet/>
      <dgm:spPr/>
      <dgm:t>
        <a:bodyPr/>
        <a:lstStyle/>
        <a:p>
          <a:endParaRPr lang="en-US"/>
        </a:p>
      </dgm:t>
    </dgm:pt>
    <dgm:pt modelId="{9F142A67-4FD0-4306-B500-B02E2538B238}">
      <dgm:prSet phldrT="[Text]" custT="1"/>
      <dgm:spPr/>
      <dgm:t>
        <a:bodyPr/>
        <a:lstStyle/>
        <a:p>
          <a:r>
            <a:rPr lang="en-US" sz="2400" dirty="0" smtClean="0"/>
            <a:t>Component  II</a:t>
          </a:r>
        </a:p>
        <a:p>
          <a:r>
            <a:rPr lang="en-US" sz="2400" dirty="0" smtClean="0"/>
            <a:t>Back to School Kits</a:t>
          </a:r>
          <a:endParaRPr lang="en-US" sz="2400" dirty="0"/>
        </a:p>
      </dgm:t>
    </dgm:pt>
    <dgm:pt modelId="{39EE9FC7-DBD6-43BB-A9A6-B4EA0151D61A}" type="parTrans" cxnId="{102BE836-F9FE-4A1A-9BEA-A40AA91B2555}">
      <dgm:prSet/>
      <dgm:spPr/>
      <dgm:t>
        <a:bodyPr/>
        <a:lstStyle/>
        <a:p>
          <a:endParaRPr lang="en-US"/>
        </a:p>
      </dgm:t>
    </dgm:pt>
    <dgm:pt modelId="{B8D7AAC2-2ABF-46E0-808E-CDBDC79BAC98}" type="sibTrans" cxnId="{102BE836-F9FE-4A1A-9BEA-A40AA91B2555}">
      <dgm:prSet/>
      <dgm:spPr/>
      <dgm:t>
        <a:bodyPr/>
        <a:lstStyle/>
        <a:p>
          <a:endParaRPr lang="en-US"/>
        </a:p>
      </dgm:t>
    </dgm:pt>
    <dgm:pt modelId="{D29396B8-EAD3-4A95-9CB2-241C6C55326A}">
      <dgm:prSet phldrT="[Text]" custT="1"/>
      <dgm:spPr/>
      <dgm:t>
        <a:bodyPr/>
        <a:lstStyle/>
        <a:p>
          <a:r>
            <a:rPr lang="en-US" sz="2400" dirty="0" smtClean="0"/>
            <a:t>Component  III</a:t>
          </a:r>
        </a:p>
        <a:p>
          <a:r>
            <a:rPr lang="en-US" sz="2400" dirty="0" smtClean="0"/>
            <a:t>ECD Day Care Centre</a:t>
          </a:r>
          <a:endParaRPr lang="en-US" sz="2400" dirty="0"/>
        </a:p>
      </dgm:t>
    </dgm:pt>
    <dgm:pt modelId="{88A3A3CD-BC08-4E1C-BC93-C8D55AFC54E4}" type="sibTrans" cxnId="{DA6ECD7E-1865-4AD6-A1C9-0DE97910CA5A}">
      <dgm:prSet/>
      <dgm:spPr/>
      <dgm:t>
        <a:bodyPr/>
        <a:lstStyle/>
        <a:p>
          <a:endParaRPr lang="en-US"/>
        </a:p>
      </dgm:t>
    </dgm:pt>
    <dgm:pt modelId="{17FA3668-6A34-4EC3-9364-075941BD8388}" type="parTrans" cxnId="{DA6ECD7E-1865-4AD6-A1C9-0DE97910CA5A}">
      <dgm:prSet/>
      <dgm:spPr/>
      <dgm:t>
        <a:bodyPr/>
        <a:lstStyle/>
        <a:p>
          <a:endParaRPr lang="en-US"/>
        </a:p>
      </dgm:t>
    </dgm:pt>
    <dgm:pt modelId="{ABE77AEC-7907-4F5E-97AF-DB4BA566599E}" type="pres">
      <dgm:prSet presAssocID="{748F69AB-AD4B-46A1-A3AB-6B6B387B7E38}" presName="linear" presStyleCnt="0">
        <dgm:presLayoutVars>
          <dgm:dir/>
          <dgm:resizeHandles val="exact"/>
        </dgm:presLayoutVars>
      </dgm:prSet>
      <dgm:spPr/>
      <dgm:t>
        <a:bodyPr/>
        <a:lstStyle/>
        <a:p>
          <a:endParaRPr lang="en-US"/>
        </a:p>
      </dgm:t>
    </dgm:pt>
    <dgm:pt modelId="{4B942D4C-3D74-4A3A-91F2-131FE5CE39CF}" type="pres">
      <dgm:prSet presAssocID="{7340494A-7103-471A-914C-533D77295C3A}" presName="comp" presStyleCnt="0"/>
      <dgm:spPr/>
      <dgm:t>
        <a:bodyPr/>
        <a:lstStyle/>
        <a:p>
          <a:endParaRPr lang="en-US"/>
        </a:p>
      </dgm:t>
    </dgm:pt>
    <dgm:pt modelId="{282799AD-D9A3-4F2C-A624-6D1B05C43F1F}" type="pres">
      <dgm:prSet presAssocID="{7340494A-7103-471A-914C-533D77295C3A}" presName="box" presStyleLbl="node1" presStyleIdx="0" presStyleCnt="3"/>
      <dgm:spPr/>
      <dgm:t>
        <a:bodyPr/>
        <a:lstStyle/>
        <a:p>
          <a:endParaRPr lang="en-US"/>
        </a:p>
      </dgm:t>
    </dgm:pt>
    <dgm:pt modelId="{8E3BE4F9-A3A8-4F19-A982-C56659238D89}" type="pres">
      <dgm:prSet presAssocID="{7340494A-7103-471A-914C-533D77295C3A}" presName="img" presStyleLbl="fgImgPlace1" presStyleIdx="0" presStyleCnt="3"/>
      <dgm:spPr>
        <a:blipFill rotWithShape="0">
          <a:blip xmlns:r="http://schemas.openxmlformats.org/officeDocument/2006/relationships" r:embed="rId1"/>
          <a:stretch>
            <a:fillRect/>
          </a:stretch>
        </a:blipFill>
      </dgm:spPr>
      <dgm:t>
        <a:bodyPr/>
        <a:lstStyle/>
        <a:p>
          <a:endParaRPr lang="en-US"/>
        </a:p>
      </dgm:t>
    </dgm:pt>
    <dgm:pt modelId="{47062739-60D8-4CF5-8C44-7B28871010FE}" type="pres">
      <dgm:prSet presAssocID="{7340494A-7103-471A-914C-533D77295C3A}" presName="text" presStyleLbl="node1" presStyleIdx="0" presStyleCnt="3">
        <dgm:presLayoutVars>
          <dgm:bulletEnabled val="1"/>
        </dgm:presLayoutVars>
      </dgm:prSet>
      <dgm:spPr/>
      <dgm:t>
        <a:bodyPr/>
        <a:lstStyle/>
        <a:p>
          <a:endParaRPr lang="en-US"/>
        </a:p>
      </dgm:t>
    </dgm:pt>
    <dgm:pt modelId="{ADA544E2-B3F3-406B-A197-83ECA8BCB1FB}" type="pres">
      <dgm:prSet presAssocID="{8757F015-BD34-448F-85CC-4C8EA29B2C78}" presName="spacer" presStyleCnt="0"/>
      <dgm:spPr/>
      <dgm:t>
        <a:bodyPr/>
        <a:lstStyle/>
        <a:p>
          <a:endParaRPr lang="en-US"/>
        </a:p>
      </dgm:t>
    </dgm:pt>
    <dgm:pt modelId="{6DADD553-9E57-43C8-9D70-624AB048DA65}" type="pres">
      <dgm:prSet presAssocID="{9F142A67-4FD0-4306-B500-B02E2538B238}" presName="comp" presStyleCnt="0"/>
      <dgm:spPr/>
      <dgm:t>
        <a:bodyPr/>
        <a:lstStyle/>
        <a:p>
          <a:endParaRPr lang="en-US"/>
        </a:p>
      </dgm:t>
    </dgm:pt>
    <dgm:pt modelId="{D781B975-6D0F-43F2-8ED0-55B32C74E016}" type="pres">
      <dgm:prSet presAssocID="{9F142A67-4FD0-4306-B500-B02E2538B238}" presName="box" presStyleLbl="node1" presStyleIdx="1" presStyleCnt="3"/>
      <dgm:spPr/>
      <dgm:t>
        <a:bodyPr/>
        <a:lstStyle/>
        <a:p>
          <a:endParaRPr lang="en-US"/>
        </a:p>
      </dgm:t>
    </dgm:pt>
    <dgm:pt modelId="{8C598051-8C5B-419E-9F0B-028E69251450}" type="pres">
      <dgm:prSet presAssocID="{9F142A67-4FD0-4306-B500-B02E2538B238}" presName="img" presStyleLbl="fgImgPlace1" presStyleIdx="1" presStyleCnt="3"/>
      <dgm:spPr>
        <a:blipFill rotWithShape="0">
          <a:blip xmlns:r="http://schemas.openxmlformats.org/officeDocument/2006/relationships" r:embed="rId2"/>
          <a:stretch>
            <a:fillRect/>
          </a:stretch>
        </a:blipFill>
      </dgm:spPr>
      <dgm:t>
        <a:bodyPr/>
        <a:lstStyle/>
        <a:p>
          <a:endParaRPr lang="en-US"/>
        </a:p>
      </dgm:t>
    </dgm:pt>
    <dgm:pt modelId="{A72B153E-2F9E-4B86-BCB0-1A651A7E7AF9}" type="pres">
      <dgm:prSet presAssocID="{9F142A67-4FD0-4306-B500-B02E2538B238}" presName="text" presStyleLbl="node1" presStyleIdx="1" presStyleCnt="3">
        <dgm:presLayoutVars>
          <dgm:bulletEnabled val="1"/>
        </dgm:presLayoutVars>
      </dgm:prSet>
      <dgm:spPr/>
      <dgm:t>
        <a:bodyPr/>
        <a:lstStyle/>
        <a:p>
          <a:endParaRPr lang="en-US"/>
        </a:p>
      </dgm:t>
    </dgm:pt>
    <dgm:pt modelId="{B1D4BB52-C55A-4485-AF9E-E8F1A6BAF2E8}" type="pres">
      <dgm:prSet presAssocID="{B8D7AAC2-2ABF-46E0-808E-CDBDC79BAC98}" presName="spacer" presStyleCnt="0"/>
      <dgm:spPr/>
      <dgm:t>
        <a:bodyPr/>
        <a:lstStyle/>
        <a:p>
          <a:endParaRPr lang="en-US"/>
        </a:p>
      </dgm:t>
    </dgm:pt>
    <dgm:pt modelId="{8A8FF24F-E444-481B-ACB9-976DBA393B1D}" type="pres">
      <dgm:prSet presAssocID="{D29396B8-EAD3-4A95-9CB2-241C6C55326A}" presName="comp" presStyleCnt="0"/>
      <dgm:spPr/>
      <dgm:t>
        <a:bodyPr/>
        <a:lstStyle/>
        <a:p>
          <a:endParaRPr lang="en-US"/>
        </a:p>
      </dgm:t>
    </dgm:pt>
    <dgm:pt modelId="{1E2C94A9-FD03-4758-86E2-2CBD35AA08A3}" type="pres">
      <dgm:prSet presAssocID="{D29396B8-EAD3-4A95-9CB2-241C6C55326A}" presName="box" presStyleLbl="node1" presStyleIdx="2" presStyleCnt="3"/>
      <dgm:spPr/>
      <dgm:t>
        <a:bodyPr/>
        <a:lstStyle/>
        <a:p>
          <a:endParaRPr lang="en-US"/>
        </a:p>
      </dgm:t>
    </dgm:pt>
    <dgm:pt modelId="{E56DDFF3-FC9A-4B02-BE12-864604675E69}" type="pres">
      <dgm:prSet presAssocID="{D29396B8-EAD3-4A95-9CB2-241C6C55326A}" presName="img" presStyleLbl="fgImgPlace1" presStyleIdx="2" presStyleCnt="3"/>
      <dgm:spPr>
        <a:blipFill rotWithShape="0">
          <a:blip xmlns:r="http://schemas.openxmlformats.org/officeDocument/2006/relationships" r:embed="rId3"/>
          <a:stretch>
            <a:fillRect/>
          </a:stretch>
        </a:blipFill>
      </dgm:spPr>
      <dgm:t>
        <a:bodyPr/>
        <a:lstStyle/>
        <a:p>
          <a:endParaRPr lang="en-US"/>
        </a:p>
      </dgm:t>
    </dgm:pt>
    <dgm:pt modelId="{6D64F3E1-94D7-45DF-8130-82FCA85DB6D4}" type="pres">
      <dgm:prSet presAssocID="{D29396B8-EAD3-4A95-9CB2-241C6C55326A}" presName="text" presStyleLbl="node1" presStyleIdx="2" presStyleCnt="3">
        <dgm:presLayoutVars>
          <dgm:bulletEnabled val="1"/>
        </dgm:presLayoutVars>
      </dgm:prSet>
      <dgm:spPr/>
      <dgm:t>
        <a:bodyPr/>
        <a:lstStyle/>
        <a:p>
          <a:endParaRPr lang="en-US"/>
        </a:p>
      </dgm:t>
    </dgm:pt>
  </dgm:ptLst>
  <dgm:cxnLst>
    <dgm:cxn modelId="{9CB8EE58-8B48-4ACA-8531-07597BD720C4}" srcId="{748F69AB-AD4B-46A1-A3AB-6B6B387B7E38}" destId="{7340494A-7103-471A-914C-533D77295C3A}" srcOrd="0" destOrd="0" parTransId="{3DFBE4B0-A2E6-4EDF-848B-09BDE9A8362B}" sibTransId="{8757F015-BD34-448F-85CC-4C8EA29B2C78}"/>
    <dgm:cxn modelId="{A55A4619-0CD3-4347-972E-E7824C0F7AE0}" type="presOf" srcId="{7340494A-7103-471A-914C-533D77295C3A}" destId="{282799AD-D9A3-4F2C-A624-6D1B05C43F1F}" srcOrd="0" destOrd="0" presId="urn:microsoft.com/office/officeart/2005/8/layout/vList4"/>
    <dgm:cxn modelId="{DA6ECD7E-1865-4AD6-A1C9-0DE97910CA5A}" srcId="{748F69AB-AD4B-46A1-A3AB-6B6B387B7E38}" destId="{D29396B8-EAD3-4A95-9CB2-241C6C55326A}" srcOrd="2" destOrd="0" parTransId="{17FA3668-6A34-4EC3-9364-075941BD8388}" sibTransId="{88A3A3CD-BC08-4E1C-BC93-C8D55AFC54E4}"/>
    <dgm:cxn modelId="{102BE836-F9FE-4A1A-9BEA-A40AA91B2555}" srcId="{748F69AB-AD4B-46A1-A3AB-6B6B387B7E38}" destId="{9F142A67-4FD0-4306-B500-B02E2538B238}" srcOrd="1" destOrd="0" parTransId="{39EE9FC7-DBD6-43BB-A9A6-B4EA0151D61A}" sibTransId="{B8D7AAC2-2ABF-46E0-808E-CDBDC79BAC98}"/>
    <dgm:cxn modelId="{7DF67460-108C-4594-AA40-41990D79A5DC}" type="presOf" srcId="{9F142A67-4FD0-4306-B500-B02E2538B238}" destId="{D781B975-6D0F-43F2-8ED0-55B32C74E016}" srcOrd="0" destOrd="0" presId="urn:microsoft.com/office/officeart/2005/8/layout/vList4"/>
    <dgm:cxn modelId="{091A9296-7806-483F-889E-4D654FF5701E}" type="presOf" srcId="{D29396B8-EAD3-4A95-9CB2-241C6C55326A}" destId="{1E2C94A9-FD03-4758-86E2-2CBD35AA08A3}" srcOrd="0" destOrd="0" presId="urn:microsoft.com/office/officeart/2005/8/layout/vList4"/>
    <dgm:cxn modelId="{5927B282-9647-41F9-BFAB-A9D6C7EC9805}" type="presOf" srcId="{D29396B8-EAD3-4A95-9CB2-241C6C55326A}" destId="{6D64F3E1-94D7-45DF-8130-82FCA85DB6D4}" srcOrd="1" destOrd="0" presId="urn:microsoft.com/office/officeart/2005/8/layout/vList4"/>
    <dgm:cxn modelId="{B809F395-B666-4869-A622-0D4343DF6D67}" type="presOf" srcId="{7340494A-7103-471A-914C-533D77295C3A}" destId="{47062739-60D8-4CF5-8C44-7B28871010FE}" srcOrd="1" destOrd="0" presId="urn:microsoft.com/office/officeart/2005/8/layout/vList4"/>
    <dgm:cxn modelId="{332B58C5-31BD-44A8-8B0B-0DE75FB38B12}" type="presOf" srcId="{748F69AB-AD4B-46A1-A3AB-6B6B387B7E38}" destId="{ABE77AEC-7907-4F5E-97AF-DB4BA566599E}" srcOrd="0" destOrd="0" presId="urn:microsoft.com/office/officeart/2005/8/layout/vList4"/>
    <dgm:cxn modelId="{50202A9D-DE22-4041-AB98-0044A64BB13C}" type="presOf" srcId="{9F142A67-4FD0-4306-B500-B02E2538B238}" destId="{A72B153E-2F9E-4B86-BCB0-1A651A7E7AF9}" srcOrd="1" destOrd="0" presId="urn:microsoft.com/office/officeart/2005/8/layout/vList4"/>
    <dgm:cxn modelId="{83382AFE-4376-4646-9F47-3C9612F7D3C5}" type="presParOf" srcId="{ABE77AEC-7907-4F5E-97AF-DB4BA566599E}" destId="{4B942D4C-3D74-4A3A-91F2-131FE5CE39CF}" srcOrd="0" destOrd="0" presId="urn:microsoft.com/office/officeart/2005/8/layout/vList4"/>
    <dgm:cxn modelId="{950DEAD0-DD73-4E4A-86EE-2D69F6689448}" type="presParOf" srcId="{4B942D4C-3D74-4A3A-91F2-131FE5CE39CF}" destId="{282799AD-D9A3-4F2C-A624-6D1B05C43F1F}" srcOrd="0" destOrd="0" presId="urn:microsoft.com/office/officeart/2005/8/layout/vList4"/>
    <dgm:cxn modelId="{E43A375F-C2A5-4FA6-88CC-5D89D72059D2}" type="presParOf" srcId="{4B942D4C-3D74-4A3A-91F2-131FE5CE39CF}" destId="{8E3BE4F9-A3A8-4F19-A982-C56659238D89}" srcOrd="1" destOrd="0" presId="urn:microsoft.com/office/officeart/2005/8/layout/vList4"/>
    <dgm:cxn modelId="{B360F502-FFA7-43AC-BF01-11E180AC1FE5}" type="presParOf" srcId="{4B942D4C-3D74-4A3A-91F2-131FE5CE39CF}" destId="{47062739-60D8-4CF5-8C44-7B28871010FE}" srcOrd="2" destOrd="0" presId="urn:microsoft.com/office/officeart/2005/8/layout/vList4"/>
    <dgm:cxn modelId="{4F553C05-3502-460E-BA8C-82A0BF5F0ED4}" type="presParOf" srcId="{ABE77AEC-7907-4F5E-97AF-DB4BA566599E}" destId="{ADA544E2-B3F3-406B-A197-83ECA8BCB1FB}" srcOrd="1" destOrd="0" presId="urn:microsoft.com/office/officeart/2005/8/layout/vList4"/>
    <dgm:cxn modelId="{F433C6DD-A235-48F5-BAC8-3CF0DE00AB60}" type="presParOf" srcId="{ABE77AEC-7907-4F5E-97AF-DB4BA566599E}" destId="{6DADD553-9E57-43C8-9D70-624AB048DA65}" srcOrd="2" destOrd="0" presId="urn:microsoft.com/office/officeart/2005/8/layout/vList4"/>
    <dgm:cxn modelId="{27845164-C538-475B-8C6A-66EB2185C756}" type="presParOf" srcId="{6DADD553-9E57-43C8-9D70-624AB048DA65}" destId="{D781B975-6D0F-43F2-8ED0-55B32C74E016}" srcOrd="0" destOrd="0" presId="urn:microsoft.com/office/officeart/2005/8/layout/vList4"/>
    <dgm:cxn modelId="{DA83784A-6FC3-4D9D-9303-67ECE70F125C}" type="presParOf" srcId="{6DADD553-9E57-43C8-9D70-624AB048DA65}" destId="{8C598051-8C5B-419E-9F0B-028E69251450}" srcOrd="1" destOrd="0" presId="urn:microsoft.com/office/officeart/2005/8/layout/vList4"/>
    <dgm:cxn modelId="{C97DBD2F-CDA6-4051-B8CF-A285ED97B413}" type="presParOf" srcId="{6DADD553-9E57-43C8-9D70-624AB048DA65}" destId="{A72B153E-2F9E-4B86-BCB0-1A651A7E7AF9}" srcOrd="2" destOrd="0" presId="urn:microsoft.com/office/officeart/2005/8/layout/vList4"/>
    <dgm:cxn modelId="{82BA37BF-34F3-4C43-8CA8-05F6061563AE}" type="presParOf" srcId="{ABE77AEC-7907-4F5E-97AF-DB4BA566599E}" destId="{B1D4BB52-C55A-4485-AF9E-E8F1A6BAF2E8}" srcOrd="3" destOrd="0" presId="urn:microsoft.com/office/officeart/2005/8/layout/vList4"/>
    <dgm:cxn modelId="{406B451E-00D5-4D30-A2E9-A5918E869B62}" type="presParOf" srcId="{ABE77AEC-7907-4F5E-97AF-DB4BA566599E}" destId="{8A8FF24F-E444-481B-ACB9-976DBA393B1D}" srcOrd="4" destOrd="0" presId="urn:microsoft.com/office/officeart/2005/8/layout/vList4"/>
    <dgm:cxn modelId="{654321FB-1026-451E-8E4C-176B1B6FCEE3}" type="presParOf" srcId="{8A8FF24F-E444-481B-ACB9-976DBA393B1D}" destId="{1E2C94A9-FD03-4758-86E2-2CBD35AA08A3}" srcOrd="0" destOrd="0" presId="urn:microsoft.com/office/officeart/2005/8/layout/vList4"/>
    <dgm:cxn modelId="{D2B6CE00-A8B5-4F5A-A354-799F37CBE7A7}" type="presParOf" srcId="{8A8FF24F-E444-481B-ACB9-976DBA393B1D}" destId="{E56DDFF3-FC9A-4B02-BE12-864604675E69}" srcOrd="1" destOrd="0" presId="urn:microsoft.com/office/officeart/2005/8/layout/vList4"/>
    <dgm:cxn modelId="{9CA82F86-C05B-4179-8F40-CB31B6D26BCB}" type="presParOf" srcId="{8A8FF24F-E444-481B-ACB9-976DBA393B1D}" destId="{6D64F3E1-94D7-45DF-8130-82FCA85DB6D4}" srcOrd="2" destOrd="0" presId="urn:microsoft.com/office/officeart/2005/8/layout/vList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853E3D-3669-4F36-8EC8-4FBF0ABD583E}" type="doc">
      <dgm:prSet loTypeId="urn:microsoft.com/office/officeart/2005/8/layout/vList3#1" loCatId="list" qsTypeId="urn:microsoft.com/office/officeart/2005/8/quickstyle/simple1" qsCatId="simple" csTypeId="urn:microsoft.com/office/officeart/2005/8/colors/accent1_2" csCatId="accent1" phldr="1"/>
      <dgm:spPr/>
      <dgm:t>
        <a:bodyPr/>
        <a:lstStyle/>
        <a:p>
          <a:endParaRPr lang="en-US"/>
        </a:p>
      </dgm:t>
    </dgm:pt>
    <dgm:pt modelId="{C798C1C1-3E77-46EF-BF08-0E747FF172FE}">
      <dgm:prSet custT="1"/>
      <dgm:spPr/>
      <dgm:t>
        <a:bodyPr/>
        <a:lstStyle/>
        <a:p>
          <a:pPr rtl="0"/>
          <a:r>
            <a:rPr lang="en-US" sz="2000" b="1" dirty="0" smtClean="0"/>
            <a:t>16% </a:t>
          </a:r>
          <a:r>
            <a:rPr lang="en-US" sz="1800" dirty="0" smtClean="0"/>
            <a:t>Children out of school aged 5-16 years old </a:t>
          </a:r>
          <a:endParaRPr lang="en-US" sz="1800" dirty="0"/>
        </a:p>
      </dgm:t>
    </dgm:pt>
    <dgm:pt modelId="{F36DECA7-9D5E-48A8-B7BA-C8B5F6FF5018}" type="parTrans" cxnId="{3671710B-4720-4876-B304-F4985CC74701}">
      <dgm:prSet/>
      <dgm:spPr/>
      <dgm:t>
        <a:bodyPr/>
        <a:lstStyle/>
        <a:p>
          <a:endParaRPr lang="en-US" sz="2000"/>
        </a:p>
      </dgm:t>
    </dgm:pt>
    <dgm:pt modelId="{23D4C972-3019-4CC4-8EE2-CCFC1544A08B}" type="sibTrans" cxnId="{3671710B-4720-4876-B304-F4985CC74701}">
      <dgm:prSet/>
      <dgm:spPr/>
      <dgm:t>
        <a:bodyPr/>
        <a:lstStyle/>
        <a:p>
          <a:endParaRPr lang="en-US" sz="2000"/>
        </a:p>
      </dgm:t>
    </dgm:pt>
    <dgm:pt modelId="{A8F2DCF0-E3DE-43BA-9E36-69ED0516759D}">
      <dgm:prSet custT="1"/>
      <dgm:spPr/>
      <dgm:t>
        <a:bodyPr/>
        <a:lstStyle/>
        <a:p>
          <a:pPr rtl="0"/>
          <a:r>
            <a:rPr lang="en-US" sz="2000" b="1" dirty="0" smtClean="0"/>
            <a:t>85% </a:t>
          </a:r>
          <a:r>
            <a:rPr lang="en-US" sz="1800" dirty="0" smtClean="0"/>
            <a:t>teachers attend government schools</a:t>
          </a:r>
          <a:endParaRPr lang="en-US" sz="1800" dirty="0"/>
        </a:p>
      </dgm:t>
    </dgm:pt>
    <dgm:pt modelId="{6A80D126-9E29-4F00-8B5F-A64EF6AC8C90}" type="parTrans" cxnId="{08CFB6C6-CB56-4F6F-9BCC-D7949A703438}">
      <dgm:prSet/>
      <dgm:spPr/>
      <dgm:t>
        <a:bodyPr/>
        <a:lstStyle/>
        <a:p>
          <a:endParaRPr lang="en-US" sz="2000"/>
        </a:p>
      </dgm:t>
    </dgm:pt>
    <dgm:pt modelId="{5B5A9DDA-EBBF-4B40-AF9C-9C514881E403}" type="sibTrans" cxnId="{08CFB6C6-CB56-4F6F-9BCC-D7949A703438}">
      <dgm:prSet/>
      <dgm:spPr/>
      <dgm:t>
        <a:bodyPr/>
        <a:lstStyle/>
        <a:p>
          <a:endParaRPr lang="en-US" sz="2000"/>
        </a:p>
      </dgm:t>
    </dgm:pt>
    <dgm:pt modelId="{1D96C3FC-B58C-4B30-A70A-9F727429ED71}">
      <dgm:prSet custT="1"/>
      <dgm:spPr/>
      <dgm:t>
        <a:bodyPr/>
        <a:lstStyle/>
        <a:p>
          <a:pPr rtl="0"/>
          <a:r>
            <a:rPr lang="en-US" sz="2000" b="1" dirty="0" smtClean="0"/>
            <a:t>81% </a:t>
          </a:r>
          <a:r>
            <a:rPr lang="en-US" sz="1800" dirty="0" smtClean="0"/>
            <a:t>students attend Government schools</a:t>
          </a:r>
          <a:endParaRPr lang="en-US" sz="1800" dirty="0"/>
        </a:p>
      </dgm:t>
    </dgm:pt>
    <dgm:pt modelId="{05CAF482-9EE1-4A7D-B03A-0ED15A9D9269}" type="parTrans" cxnId="{C1E6E5A0-E11F-484D-8323-3E72715B3CD9}">
      <dgm:prSet/>
      <dgm:spPr/>
      <dgm:t>
        <a:bodyPr/>
        <a:lstStyle/>
        <a:p>
          <a:endParaRPr lang="en-US" sz="2000"/>
        </a:p>
      </dgm:t>
    </dgm:pt>
    <dgm:pt modelId="{F2A09129-F2FF-4001-A790-1F7BA33B1BC5}" type="sibTrans" cxnId="{C1E6E5A0-E11F-484D-8323-3E72715B3CD9}">
      <dgm:prSet/>
      <dgm:spPr/>
      <dgm:t>
        <a:bodyPr/>
        <a:lstStyle/>
        <a:p>
          <a:endParaRPr lang="en-US" sz="2000"/>
        </a:p>
      </dgm:t>
    </dgm:pt>
    <dgm:pt modelId="{9F335D1B-84F5-4473-87DA-9371D3C3B593}">
      <dgm:prSet custT="1"/>
      <dgm:spPr/>
      <dgm:t>
        <a:bodyPr/>
        <a:lstStyle/>
        <a:p>
          <a:pPr rtl="0">
            <a:lnSpc>
              <a:spcPct val="100000"/>
            </a:lnSpc>
            <a:spcAft>
              <a:spcPts val="0"/>
            </a:spcAft>
          </a:pPr>
          <a:r>
            <a:rPr lang="en-US" sz="1600" dirty="0" smtClean="0"/>
            <a:t>Almost </a:t>
          </a:r>
          <a:r>
            <a:rPr lang="en-US" sz="1800" b="1" dirty="0" smtClean="0">
              <a:solidFill>
                <a:schemeClr val="bg1"/>
              </a:solidFill>
            </a:rPr>
            <a:t>39%  </a:t>
          </a:r>
          <a:r>
            <a:rPr lang="en-US" sz="1600" dirty="0" smtClean="0"/>
            <a:t>children in class 5 will graduate without class 2 level competencies in </a:t>
          </a:r>
        </a:p>
        <a:p>
          <a:pPr rtl="0">
            <a:lnSpc>
              <a:spcPct val="100000"/>
            </a:lnSpc>
            <a:spcAft>
              <a:spcPts val="0"/>
            </a:spcAft>
          </a:pPr>
          <a:r>
            <a:rPr lang="en-US" sz="1600" dirty="0" smtClean="0"/>
            <a:t>Urdu </a:t>
          </a:r>
          <a:r>
            <a:rPr lang="en-US" sz="1600" b="1" dirty="0" smtClean="0"/>
            <a:t>, 49% in </a:t>
          </a:r>
          <a:r>
            <a:rPr lang="en-US" sz="1400" b="1" dirty="0" smtClean="0"/>
            <a:t>English</a:t>
          </a:r>
          <a:r>
            <a:rPr lang="en-US" sz="1600" b="1" dirty="0" smtClean="0"/>
            <a:t> </a:t>
          </a:r>
          <a:r>
            <a:rPr lang="en-US" sz="1600" dirty="0" smtClean="0"/>
            <a:t>and  </a:t>
          </a:r>
          <a:r>
            <a:rPr lang="en-US" sz="1600" b="1" dirty="0" smtClean="0"/>
            <a:t>54% Arithmetic</a:t>
          </a:r>
          <a:endParaRPr lang="en-US" sz="1600" b="1" dirty="0"/>
        </a:p>
      </dgm:t>
    </dgm:pt>
    <dgm:pt modelId="{D353CAF4-A801-45F4-897B-7A4DDD1BEF63}" type="parTrans" cxnId="{BA0C11C5-C186-422F-80CF-630BCE50AC0C}">
      <dgm:prSet/>
      <dgm:spPr/>
      <dgm:t>
        <a:bodyPr/>
        <a:lstStyle/>
        <a:p>
          <a:endParaRPr lang="en-US" sz="2000"/>
        </a:p>
      </dgm:t>
    </dgm:pt>
    <dgm:pt modelId="{D58EAE31-C75C-486A-AA72-887E0CFFB251}" type="sibTrans" cxnId="{BA0C11C5-C186-422F-80CF-630BCE50AC0C}">
      <dgm:prSet/>
      <dgm:spPr/>
      <dgm:t>
        <a:bodyPr/>
        <a:lstStyle/>
        <a:p>
          <a:endParaRPr lang="en-US" sz="2000"/>
        </a:p>
      </dgm:t>
    </dgm:pt>
    <dgm:pt modelId="{4FD90607-D22D-4658-A313-1D35CE584D69}">
      <dgm:prSet custT="1"/>
      <dgm:spPr/>
      <dgm:t>
        <a:bodyPr/>
        <a:lstStyle/>
        <a:p>
          <a:pPr rtl="0"/>
          <a:r>
            <a:rPr lang="en-US" sz="1800" dirty="0" smtClean="0"/>
            <a:t>Girls access and learning lower than boys</a:t>
          </a:r>
          <a:endParaRPr lang="en-US" sz="1800" dirty="0"/>
        </a:p>
      </dgm:t>
    </dgm:pt>
    <dgm:pt modelId="{E9B62E40-4E38-4537-A575-64269B39962B}" type="parTrans" cxnId="{65A2DFF9-2EA6-4ACF-8271-DD530844CA7A}">
      <dgm:prSet/>
      <dgm:spPr/>
      <dgm:t>
        <a:bodyPr/>
        <a:lstStyle/>
        <a:p>
          <a:endParaRPr lang="en-US" sz="2000"/>
        </a:p>
      </dgm:t>
    </dgm:pt>
    <dgm:pt modelId="{0DE470EE-A1D6-4E6E-B075-DDA298839625}" type="sibTrans" cxnId="{65A2DFF9-2EA6-4ACF-8271-DD530844CA7A}">
      <dgm:prSet/>
      <dgm:spPr/>
      <dgm:t>
        <a:bodyPr/>
        <a:lstStyle/>
        <a:p>
          <a:endParaRPr lang="en-US" sz="2000"/>
        </a:p>
      </dgm:t>
    </dgm:pt>
    <dgm:pt modelId="{328176D2-8A57-4D66-89EB-16496369AABE}">
      <dgm:prSet custT="1"/>
      <dgm:spPr/>
      <dgm:t>
        <a:bodyPr/>
        <a:lstStyle/>
        <a:p>
          <a:pPr rtl="0"/>
          <a:r>
            <a:rPr lang="en-US" sz="1800" dirty="0" smtClean="0"/>
            <a:t>tuition </a:t>
          </a:r>
          <a:r>
            <a:rPr lang="en-US" sz="1800" dirty="0" err="1" smtClean="0"/>
            <a:t>centres</a:t>
          </a:r>
          <a:r>
            <a:rPr lang="en-US" sz="1800" dirty="0" smtClean="0"/>
            <a:t> /shadow schooling in public sector(</a:t>
          </a:r>
          <a:r>
            <a:rPr lang="en-US" sz="2000" b="1" dirty="0" smtClean="0"/>
            <a:t>16</a:t>
          </a:r>
          <a:r>
            <a:rPr lang="en-US" sz="1800" dirty="0" smtClean="0"/>
            <a:t>%) &amp; private sector (</a:t>
          </a:r>
          <a:r>
            <a:rPr lang="en-US" sz="2000" b="1" dirty="0" smtClean="0">
              <a:solidFill>
                <a:schemeClr val="bg1"/>
              </a:solidFill>
            </a:rPr>
            <a:t>30</a:t>
          </a:r>
          <a:r>
            <a:rPr lang="en-US" sz="1800" dirty="0" smtClean="0"/>
            <a:t>%  )   </a:t>
          </a:r>
          <a:endParaRPr lang="en-US" sz="1800" dirty="0"/>
        </a:p>
      </dgm:t>
    </dgm:pt>
    <dgm:pt modelId="{CEC4CEA5-69E2-4116-A613-BE7767209701}" type="parTrans" cxnId="{B0893EFA-780A-4505-AF6E-81F653F3FDC7}">
      <dgm:prSet/>
      <dgm:spPr/>
      <dgm:t>
        <a:bodyPr/>
        <a:lstStyle/>
        <a:p>
          <a:endParaRPr lang="en-US" sz="2000"/>
        </a:p>
      </dgm:t>
    </dgm:pt>
    <dgm:pt modelId="{12D8AC18-CB74-4E86-99C4-6FE31532D04E}" type="sibTrans" cxnId="{B0893EFA-780A-4505-AF6E-81F653F3FDC7}">
      <dgm:prSet/>
      <dgm:spPr/>
      <dgm:t>
        <a:bodyPr/>
        <a:lstStyle/>
        <a:p>
          <a:endParaRPr lang="en-US" sz="2000"/>
        </a:p>
      </dgm:t>
    </dgm:pt>
    <dgm:pt modelId="{9B3CF723-0E10-41B8-8A14-F7F085CD6070}">
      <dgm:prSet custT="1"/>
      <dgm:spPr/>
      <dgm:t>
        <a:bodyPr/>
        <a:lstStyle/>
        <a:p>
          <a:pPr rtl="0">
            <a:lnSpc>
              <a:spcPct val="100000"/>
            </a:lnSpc>
            <a:spcAft>
              <a:spcPts val="0"/>
            </a:spcAft>
          </a:pPr>
          <a:r>
            <a:rPr lang="en-US" sz="1600" dirty="0" smtClean="0"/>
            <a:t>Missing facilities persist particularly In Primary schools: </a:t>
          </a:r>
        </a:p>
        <a:p>
          <a:pPr rtl="0">
            <a:lnSpc>
              <a:spcPct val="100000"/>
            </a:lnSpc>
            <a:spcAft>
              <a:spcPts val="0"/>
            </a:spcAft>
          </a:pPr>
          <a:r>
            <a:rPr lang="en-US" sz="1600" dirty="0" smtClean="0"/>
            <a:t>Toilets (</a:t>
          </a:r>
          <a:r>
            <a:rPr lang="en-US" sz="1800" b="1" dirty="0" smtClean="0"/>
            <a:t> 30</a:t>
          </a:r>
          <a:r>
            <a:rPr lang="en-US" sz="1600" dirty="0" smtClean="0"/>
            <a:t>%) ,  Drinking Water, (</a:t>
          </a:r>
          <a:r>
            <a:rPr lang="en-US" sz="1800" b="1" dirty="0" smtClean="0"/>
            <a:t>20%</a:t>
          </a:r>
          <a:r>
            <a:rPr lang="en-US" sz="1600" dirty="0" smtClean="0"/>
            <a:t>), Boundary Walls (</a:t>
          </a:r>
          <a:r>
            <a:rPr lang="en-US" sz="1800" b="1" dirty="0" smtClean="0">
              <a:solidFill>
                <a:schemeClr val="bg1"/>
              </a:solidFill>
            </a:rPr>
            <a:t>24</a:t>
          </a:r>
          <a:r>
            <a:rPr lang="en-US" sz="1600" dirty="0" smtClean="0"/>
            <a:t>%)  </a:t>
          </a:r>
          <a:endParaRPr lang="en-US" sz="1600" dirty="0"/>
        </a:p>
      </dgm:t>
    </dgm:pt>
    <dgm:pt modelId="{DEA34E56-1BE1-49D0-BA34-481181B4FED6}" type="parTrans" cxnId="{BEF39ED2-ADDF-4FAB-992E-E34043B9B7E6}">
      <dgm:prSet/>
      <dgm:spPr/>
      <dgm:t>
        <a:bodyPr/>
        <a:lstStyle/>
        <a:p>
          <a:endParaRPr lang="en-US" sz="2000"/>
        </a:p>
      </dgm:t>
    </dgm:pt>
    <dgm:pt modelId="{76068FC5-28CE-4A8D-9443-861C9F3D9A67}" type="sibTrans" cxnId="{BEF39ED2-ADDF-4FAB-992E-E34043B9B7E6}">
      <dgm:prSet/>
      <dgm:spPr/>
      <dgm:t>
        <a:bodyPr/>
        <a:lstStyle/>
        <a:p>
          <a:endParaRPr lang="en-US" sz="2000"/>
        </a:p>
      </dgm:t>
    </dgm:pt>
    <dgm:pt modelId="{C91A6208-782D-46BB-B029-5792071D3F10}">
      <dgm:prSet custT="1"/>
      <dgm:spPr/>
      <dgm:t>
        <a:bodyPr/>
        <a:lstStyle/>
        <a:p>
          <a:pPr rtl="0">
            <a:lnSpc>
              <a:spcPct val="100000"/>
            </a:lnSpc>
            <a:spcAft>
              <a:spcPts val="0"/>
            </a:spcAft>
          </a:pPr>
          <a:r>
            <a:rPr lang="en-US" sz="1800" dirty="0" smtClean="0"/>
            <a:t>Mothers literacy highly correlated with children’s access and learning ..</a:t>
          </a:r>
        </a:p>
        <a:p>
          <a:pPr rtl="0">
            <a:lnSpc>
              <a:spcPct val="100000"/>
            </a:lnSpc>
            <a:spcAft>
              <a:spcPts val="0"/>
            </a:spcAft>
          </a:pPr>
          <a:r>
            <a:rPr lang="en-US" sz="1800" dirty="0" smtClean="0"/>
            <a:t>in Punjab (</a:t>
          </a:r>
          <a:r>
            <a:rPr lang="en-US" sz="2000" b="1" dirty="0" smtClean="0">
              <a:solidFill>
                <a:schemeClr val="bg1"/>
              </a:solidFill>
            </a:rPr>
            <a:t>30</a:t>
          </a:r>
          <a:r>
            <a:rPr lang="en-US" sz="1800" dirty="0" smtClean="0"/>
            <a:t> %) </a:t>
          </a:r>
          <a:endParaRPr lang="en-US" sz="1800" dirty="0"/>
        </a:p>
      </dgm:t>
    </dgm:pt>
    <dgm:pt modelId="{D0BDA179-17DC-4A74-9BB6-434FA15721F1}" type="parTrans" cxnId="{BC4A3B07-E898-4CBA-B6B8-728F99B65E70}">
      <dgm:prSet/>
      <dgm:spPr/>
      <dgm:t>
        <a:bodyPr/>
        <a:lstStyle/>
        <a:p>
          <a:endParaRPr lang="en-US" sz="2000"/>
        </a:p>
      </dgm:t>
    </dgm:pt>
    <dgm:pt modelId="{8627CF31-94E4-4911-AB08-174297ACB27C}" type="sibTrans" cxnId="{BC4A3B07-E898-4CBA-B6B8-728F99B65E70}">
      <dgm:prSet/>
      <dgm:spPr/>
      <dgm:t>
        <a:bodyPr/>
        <a:lstStyle/>
        <a:p>
          <a:endParaRPr lang="en-US" sz="2000"/>
        </a:p>
      </dgm:t>
    </dgm:pt>
    <dgm:pt modelId="{53AD2B1B-A91C-4A77-BF56-0D8E9CD8053D}" type="pres">
      <dgm:prSet presAssocID="{15853E3D-3669-4F36-8EC8-4FBF0ABD583E}" presName="linearFlow" presStyleCnt="0">
        <dgm:presLayoutVars>
          <dgm:dir/>
          <dgm:resizeHandles val="exact"/>
        </dgm:presLayoutVars>
      </dgm:prSet>
      <dgm:spPr/>
      <dgm:t>
        <a:bodyPr/>
        <a:lstStyle/>
        <a:p>
          <a:endParaRPr lang="en-US"/>
        </a:p>
      </dgm:t>
    </dgm:pt>
    <dgm:pt modelId="{4E8788A8-E243-4116-848F-CD3D8C4E1473}" type="pres">
      <dgm:prSet presAssocID="{C798C1C1-3E77-46EF-BF08-0E747FF172FE}" presName="composite" presStyleCnt="0"/>
      <dgm:spPr/>
    </dgm:pt>
    <dgm:pt modelId="{11082120-0A70-4C54-9E93-76F4EDA897EE}" type="pres">
      <dgm:prSet presAssocID="{C798C1C1-3E77-46EF-BF08-0E747FF172FE}" presName="imgShp" presStyleLbl="fgImgPlace1" presStyleIdx="0" presStyleCnt="8" custAng="20717107" custLinFactX="-45806" custLinFactNeighborX="-100000" custLinFactNeighborY="-4135"/>
      <dgm:spPr/>
      <dgm:t>
        <a:bodyPr/>
        <a:lstStyle/>
        <a:p>
          <a:endParaRPr lang="en-US"/>
        </a:p>
      </dgm:t>
    </dgm:pt>
    <dgm:pt modelId="{0042CE66-6776-4AC9-9E55-EEC6684FC81C}" type="pres">
      <dgm:prSet presAssocID="{C798C1C1-3E77-46EF-BF08-0E747FF172FE}" presName="txShp" presStyleLbl="node1" presStyleIdx="0" presStyleCnt="8" custScaleX="145321">
        <dgm:presLayoutVars>
          <dgm:bulletEnabled val="1"/>
        </dgm:presLayoutVars>
      </dgm:prSet>
      <dgm:spPr/>
      <dgm:t>
        <a:bodyPr/>
        <a:lstStyle/>
        <a:p>
          <a:endParaRPr lang="en-US"/>
        </a:p>
      </dgm:t>
    </dgm:pt>
    <dgm:pt modelId="{73E409EC-23FB-4320-851F-4E51F210AF10}" type="pres">
      <dgm:prSet presAssocID="{23D4C972-3019-4CC4-8EE2-CCFC1544A08B}" presName="spacing" presStyleCnt="0"/>
      <dgm:spPr/>
    </dgm:pt>
    <dgm:pt modelId="{CBAE7E13-6A96-4A51-88BF-ADD1044E75FD}" type="pres">
      <dgm:prSet presAssocID="{A8F2DCF0-E3DE-43BA-9E36-69ED0516759D}" presName="composite" presStyleCnt="0"/>
      <dgm:spPr/>
    </dgm:pt>
    <dgm:pt modelId="{FB72A0BA-4891-4A60-B7BB-06E068D25280}" type="pres">
      <dgm:prSet presAssocID="{A8F2DCF0-E3DE-43BA-9E36-69ED0516759D}" presName="imgShp" presStyleLbl="fgImgPlace1" presStyleIdx="1" presStyleCnt="8" custAng="20717107" custLinFactX="-45806" custLinFactNeighborX="-100000" custLinFactNeighborY="-4135"/>
      <dgm:spPr/>
      <dgm:t>
        <a:bodyPr/>
        <a:lstStyle/>
        <a:p>
          <a:endParaRPr lang="en-US"/>
        </a:p>
      </dgm:t>
    </dgm:pt>
    <dgm:pt modelId="{20EA6DD4-CCB5-4D99-B54A-B276E4A0E875}" type="pres">
      <dgm:prSet presAssocID="{A8F2DCF0-E3DE-43BA-9E36-69ED0516759D}" presName="txShp" presStyleLbl="node1" presStyleIdx="1" presStyleCnt="8" custScaleX="145321">
        <dgm:presLayoutVars>
          <dgm:bulletEnabled val="1"/>
        </dgm:presLayoutVars>
      </dgm:prSet>
      <dgm:spPr/>
      <dgm:t>
        <a:bodyPr/>
        <a:lstStyle/>
        <a:p>
          <a:endParaRPr lang="en-US"/>
        </a:p>
      </dgm:t>
    </dgm:pt>
    <dgm:pt modelId="{BC2ADD7C-CBA7-4859-8F3C-9CE12589CC04}" type="pres">
      <dgm:prSet presAssocID="{5B5A9DDA-EBBF-4B40-AF9C-9C514881E403}" presName="spacing" presStyleCnt="0"/>
      <dgm:spPr/>
    </dgm:pt>
    <dgm:pt modelId="{CF798662-C51D-4F48-A269-5E04CF25A345}" type="pres">
      <dgm:prSet presAssocID="{1D96C3FC-B58C-4B30-A70A-9F727429ED71}" presName="composite" presStyleCnt="0"/>
      <dgm:spPr/>
    </dgm:pt>
    <dgm:pt modelId="{5BFEA414-6AD1-4B8F-9F82-CC31941F7C6F}" type="pres">
      <dgm:prSet presAssocID="{1D96C3FC-B58C-4B30-A70A-9F727429ED71}" presName="imgShp" presStyleLbl="fgImgPlace1" presStyleIdx="2" presStyleCnt="8" custLinFactX="-45806" custLinFactNeighborX="-100000" custLinFactNeighborY="-4135"/>
      <dgm:spPr/>
      <dgm:t>
        <a:bodyPr/>
        <a:lstStyle/>
        <a:p>
          <a:endParaRPr lang="en-US"/>
        </a:p>
      </dgm:t>
    </dgm:pt>
    <dgm:pt modelId="{A7C39293-D315-4AC1-8F7B-A0AC4F1E8743}" type="pres">
      <dgm:prSet presAssocID="{1D96C3FC-B58C-4B30-A70A-9F727429ED71}" presName="txShp" presStyleLbl="node1" presStyleIdx="2" presStyleCnt="8" custScaleX="145321">
        <dgm:presLayoutVars>
          <dgm:bulletEnabled val="1"/>
        </dgm:presLayoutVars>
      </dgm:prSet>
      <dgm:spPr/>
      <dgm:t>
        <a:bodyPr/>
        <a:lstStyle/>
        <a:p>
          <a:endParaRPr lang="en-US"/>
        </a:p>
      </dgm:t>
    </dgm:pt>
    <dgm:pt modelId="{8402D375-A6C9-487D-B646-170C7F06E7DF}" type="pres">
      <dgm:prSet presAssocID="{F2A09129-F2FF-4001-A790-1F7BA33B1BC5}" presName="spacing" presStyleCnt="0"/>
      <dgm:spPr/>
    </dgm:pt>
    <dgm:pt modelId="{4CBF6A8A-B2CF-439E-86A8-900D799BAABC}" type="pres">
      <dgm:prSet presAssocID="{9F335D1B-84F5-4473-87DA-9371D3C3B593}" presName="composite" presStyleCnt="0"/>
      <dgm:spPr/>
    </dgm:pt>
    <dgm:pt modelId="{4BAF3D7D-6D44-4961-933C-8C36C23E14AB}" type="pres">
      <dgm:prSet presAssocID="{9F335D1B-84F5-4473-87DA-9371D3C3B593}" presName="imgShp" presStyleLbl="fgImgPlace1" presStyleIdx="3" presStyleCnt="8" custAng="20717107" custLinFactX="-45806" custLinFactNeighborX="-100000" custLinFactNeighborY="-4135"/>
      <dgm:spPr/>
      <dgm:t>
        <a:bodyPr/>
        <a:lstStyle/>
        <a:p>
          <a:endParaRPr lang="en-US"/>
        </a:p>
      </dgm:t>
    </dgm:pt>
    <dgm:pt modelId="{3B2498EB-17DF-4EA3-AB0E-133C79DBAD0D}" type="pres">
      <dgm:prSet presAssocID="{9F335D1B-84F5-4473-87DA-9371D3C3B593}" presName="txShp" presStyleLbl="node1" presStyleIdx="3" presStyleCnt="8" custScaleX="145321">
        <dgm:presLayoutVars>
          <dgm:bulletEnabled val="1"/>
        </dgm:presLayoutVars>
      </dgm:prSet>
      <dgm:spPr/>
      <dgm:t>
        <a:bodyPr/>
        <a:lstStyle/>
        <a:p>
          <a:endParaRPr lang="en-US"/>
        </a:p>
      </dgm:t>
    </dgm:pt>
    <dgm:pt modelId="{85DC81B8-D8D1-4BA0-B357-E470F6D37F7D}" type="pres">
      <dgm:prSet presAssocID="{D58EAE31-C75C-486A-AA72-887E0CFFB251}" presName="spacing" presStyleCnt="0"/>
      <dgm:spPr/>
    </dgm:pt>
    <dgm:pt modelId="{352C2F90-FD28-4DC5-9540-3CEFAA6A5EAA}" type="pres">
      <dgm:prSet presAssocID="{4FD90607-D22D-4658-A313-1D35CE584D69}" presName="composite" presStyleCnt="0"/>
      <dgm:spPr/>
    </dgm:pt>
    <dgm:pt modelId="{A92096BB-9C4D-4403-80F5-FB870A825CB5}" type="pres">
      <dgm:prSet presAssocID="{4FD90607-D22D-4658-A313-1D35CE584D69}" presName="imgShp" presStyleLbl="fgImgPlace1" presStyleIdx="4" presStyleCnt="8" custAng="20717107" custLinFactX="-45806" custLinFactNeighborX="-100000" custLinFactNeighborY="-4135"/>
      <dgm:spPr/>
      <dgm:t>
        <a:bodyPr/>
        <a:lstStyle/>
        <a:p>
          <a:endParaRPr lang="en-US"/>
        </a:p>
      </dgm:t>
    </dgm:pt>
    <dgm:pt modelId="{06E41821-6C1A-4771-8338-A881294733FE}" type="pres">
      <dgm:prSet presAssocID="{4FD90607-D22D-4658-A313-1D35CE584D69}" presName="txShp" presStyleLbl="node1" presStyleIdx="4" presStyleCnt="8" custScaleX="145321">
        <dgm:presLayoutVars>
          <dgm:bulletEnabled val="1"/>
        </dgm:presLayoutVars>
      </dgm:prSet>
      <dgm:spPr/>
      <dgm:t>
        <a:bodyPr/>
        <a:lstStyle/>
        <a:p>
          <a:endParaRPr lang="en-US"/>
        </a:p>
      </dgm:t>
    </dgm:pt>
    <dgm:pt modelId="{7EEF751F-2BD1-4B58-8A44-EE821366A7D4}" type="pres">
      <dgm:prSet presAssocID="{0DE470EE-A1D6-4E6E-B075-DDA298839625}" presName="spacing" presStyleCnt="0"/>
      <dgm:spPr/>
    </dgm:pt>
    <dgm:pt modelId="{32FEB183-8EFC-4CEC-BAD0-2200CA4E8971}" type="pres">
      <dgm:prSet presAssocID="{328176D2-8A57-4D66-89EB-16496369AABE}" presName="composite" presStyleCnt="0"/>
      <dgm:spPr/>
    </dgm:pt>
    <dgm:pt modelId="{5013C9B7-CC72-4693-AE9A-9E82FF8088A7}" type="pres">
      <dgm:prSet presAssocID="{328176D2-8A57-4D66-89EB-16496369AABE}" presName="imgShp" presStyleLbl="fgImgPlace1" presStyleIdx="5" presStyleCnt="8" custAng="20717107" custLinFactX="-45806" custLinFactNeighborX="-100000" custLinFactNeighborY="-4135"/>
      <dgm:spPr/>
      <dgm:t>
        <a:bodyPr/>
        <a:lstStyle/>
        <a:p>
          <a:endParaRPr lang="en-US"/>
        </a:p>
      </dgm:t>
    </dgm:pt>
    <dgm:pt modelId="{46D5E000-FC07-4A5B-8BFA-48040A6F76A3}" type="pres">
      <dgm:prSet presAssocID="{328176D2-8A57-4D66-89EB-16496369AABE}" presName="txShp" presStyleLbl="node1" presStyleIdx="5" presStyleCnt="8" custScaleX="145321" custScaleY="99916">
        <dgm:presLayoutVars>
          <dgm:bulletEnabled val="1"/>
        </dgm:presLayoutVars>
      </dgm:prSet>
      <dgm:spPr/>
      <dgm:t>
        <a:bodyPr/>
        <a:lstStyle/>
        <a:p>
          <a:endParaRPr lang="en-US"/>
        </a:p>
      </dgm:t>
    </dgm:pt>
    <dgm:pt modelId="{9AE1FB97-99E1-413E-9E24-2E80A952D389}" type="pres">
      <dgm:prSet presAssocID="{12D8AC18-CB74-4E86-99C4-6FE31532D04E}" presName="spacing" presStyleCnt="0"/>
      <dgm:spPr/>
    </dgm:pt>
    <dgm:pt modelId="{E041259B-99EB-4DB8-8335-CB9BD0ECEABE}" type="pres">
      <dgm:prSet presAssocID="{9B3CF723-0E10-41B8-8A14-F7F085CD6070}" presName="composite" presStyleCnt="0"/>
      <dgm:spPr/>
    </dgm:pt>
    <dgm:pt modelId="{C60E647B-41BB-4F9A-ADE2-8F7A6D7BA729}" type="pres">
      <dgm:prSet presAssocID="{9B3CF723-0E10-41B8-8A14-F7F085CD6070}" presName="imgShp" presStyleLbl="fgImgPlace1" presStyleIdx="6" presStyleCnt="8" custAng="20717107" custLinFactX="-45806" custLinFactNeighborX="-100000" custLinFactNeighborY="-4135"/>
      <dgm:spPr/>
      <dgm:t>
        <a:bodyPr/>
        <a:lstStyle/>
        <a:p>
          <a:endParaRPr lang="en-US"/>
        </a:p>
      </dgm:t>
    </dgm:pt>
    <dgm:pt modelId="{BC7B1F85-B0D1-4565-9322-54FD60B867C2}" type="pres">
      <dgm:prSet presAssocID="{9B3CF723-0E10-41B8-8A14-F7F085CD6070}" presName="txShp" presStyleLbl="node1" presStyleIdx="6" presStyleCnt="8" custScaleX="145321">
        <dgm:presLayoutVars>
          <dgm:bulletEnabled val="1"/>
        </dgm:presLayoutVars>
      </dgm:prSet>
      <dgm:spPr/>
      <dgm:t>
        <a:bodyPr/>
        <a:lstStyle/>
        <a:p>
          <a:endParaRPr lang="en-US"/>
        </a:p>
      </dgm:t>
    </dgm:pt>
    <dgm:pt modelId="{B84EF996-7081-46F2-AE16-53CFCAE3387C}" type="pres">
      <dgm:prSet presAssocID="{76068FC5-28CE-4A8D-9443-861C9F3D9A67}" presName="spacing" presStyleCnt="0"/>
      <dgm:spPr/>
    </dgm:pt>
    <dgm:pt modelId="{AFF43B4D-1EBB-4BC7-B698-61EF0E78DBDA}" type="pres">
      <dgm:prSet presAssocID="{C91A6208-782D-46BB-B029-5792071D3F10}" presName="composite" presStyleCnt="0"/>
      <dgm:spPr/>
    </dgm:pt>
    <dgm:pt modelId="{3E01C6FD-58E2-488E-BDE7-083945D8D123}" type="pres">
      <dgm:prSet presAssocID="{C91A6208-782D-46BB-B029-5792071D3F10}" presName="imgShp" presStyleLbl="fgImgPlace1" presStyleIdx="7" presStyleCnt="8" custAng="20717107" custLinFactX="-45806" custLinFactNeighborX="-100000" custLinFactNeighborY="7474"/>
      <dgm:spPr/>
      <dgm:t>
        <a:bodyPr/>
        <a:lstStyle/>
        <a:p>
          <a:endParaRPr lang="en-US"/>
        </a:p>
      </dgm:t>
    </dgm:pt>
    <dgm:pt modelId="{BE9AF30E-9F23-4FA5-913C-E936645088F0}" type="pres">
      <dgm:prSet presAssocID="{C91A6208-782D-46BB-B029-5792071D3F10}" presName="txShp" presStyleLbl="node1" presStyleIdx="7" presStyleCnt="8" custScaleX="145321">
        <dgm:presLayoutVars>
          <dgm:bulletEnabled val="1"/>
        </dgm:presLayoutVars>
      </dgm:prSet>
      <dgm:spPr/>
      <dgm:t>
        <a:bodyPr/>
        <a:lstStyle/>
        <a:p>
          <a:endParaRPr lang="en-US"/>
        </a:p>
      </dgm:t>
    </dgm:pt>
  </dgm:ptLst>
  <dgm:cxnLst>
    <dgm:cxn modelId="{65A2DFF9-2EA6-4ACF-8271-DD530844CA7A}" srcId="{15853E3D-3669-4F36-8EC8-4FBF0ABD583E}" destId="{4FD90607-D22D-4658-A313-1D35CE584D69}" srcOrd="4" destOrd="0" parTransId="{E9B62E40-4E38-4537-A575-64269B39962B}" sibTransId="{0DE470EE-A1D6-4E6E-B075-DDA298839625}"/>
    <dgm:cxn modelId="{C1E6E5A0-E11F-484D-8323-3E72715B3CD9}" srcId="{15853E3D-3669-4F36-8EC8-4FBF0ABD583E}" destId="{1D96C3FC-B58C-4B30-A70A-9F727429ED71}" srcOrd="2" destOrd="0" parTransId="{05CAF482-9EE1-4A7D-B03A-0ED15A9D9269}" sibTransId="{F2A09129-F2FF-4001-A790-1F7BA33B1BC5}"/>
    <dgm:cxn modelId="{08CFB6C6-CB56-4F6F-9BCC-D7949A703438}" srcId="{15853E3D-3669-4F36-8EC8-4FBF0ABD583E}" destId="{A8F2DCF0-E3DE-43BA-9E36-69ED0516759D}" srcOrd="1" destOrd="0" parTransId="{6A80D126-9E29-4F00-8B5F-A64EF6AC8C90}" sibTransId="{5B5A9DDA-EBBF-4B40-AF9C-9C514881E403}"/>
    <dgm:cxn modelId="{EE224330-44EC-4361-B0B5-D4C3B636BA21}" type="presOf" srcId="{9B3CF723-0E10-41B8-8A14-F7F085CD6070}" destId="{BC7B1F85-B0D1-4565-9322-54FD60B867C2}" srcOrd="0" destOrd="0" presId="urn:microsoft.com/office/officeart/2005/8/layout/vList3#1"/>
    <dgm:cxn modelId="{BEF39ED2-ADDF-4FAB-992E-E34043B9B7E6}" srcId="{15853E3D-3669-4F36-8EC8-4FBF0ABD583E}" destId="{9B3CF723-0E10-41B8-8A14-F7F085CD6070}" srcOrd="6" destOrd="0" parTransId="{DEA34E56-1BE1-49D0-BA34-481181B4FED6}" sibTransId="{76068FC5-28CE-4A8D-9443-861C9F3D9A67}"/>
    <dgm:cxn modelId="{BC4A3B07-E898-4CBA-B6B8-728F99B65E70}" srcId="{15853E3D-3669-4F36-8EC8-4FBF0ABD583E}" destId="{C91A6208-782D-46BB-B029-5792071D3F10}" srcOrd="7" destOrd="0" parTransId="{D0BDA179-17DC-4A74-9BB6-434FA15721F1}" sibTransId="{8627CF31-94E4-4911-AB08-174297ACB27C}"/>
    <dgm:cxn modelId="{B76F5591-D179-4FF0-A64F-20538406259E}" type="presOf" srcId="{1D96C3FC-B58C-4B30-A70A-9F727429ED71}" destId="{A7C39293-D315-4AC1-8F7B-A0AC4F1E8743}" srcOrd="0" destOrd="0" presId="urn:microsoft.com/office/officeart/2005/8/layout/vList3#1"/>
    <dgm:cxn modelId="{73380B32-BC53-4166-A615-7B6944B29A41}" type="presOf" srcId="{9F335D1B-84F5-4473-87DA-9371D3C3B593}" destId="{3B2498EB-17DF-4EA3-AB0E-133C79DBAD0D}" srcOrd="0" destOrd="0" presId="urn:microsoft.com/office/officeart/2005/8/layout/vList3#1"/>
    <dgm:cxn modelId="{83B9C318-F609-4EB6-A069-2EDCB7B224CD}" type="presOf" srcId="{15853E3D-3669-4F36-8EC8-4FBF0ABD583E}" destId="{53AD2B1B-A91C-4A77-BF56-0D8E9CD8053D}" srcOrd="0" destOrd="0" presId="urn:microsoft.com/office/officeart/2005/8/layout/vList3#1"/>
    <dgm:cxn modelId="{B0893EFA-780A-4505-AF6E-81F653F3FDC7}" srcId="{15853E3D-3669-4F36-8EC8-4FBF0ABD583E}" destId="{328176D2-8A57-4D66-89EB-16496369AABE}" srcOrd="5" destOrd="0" parTransId="{CEC4CEA5-69E2-4116-A613-BE7767209701}" sibTransId="{12D8AC18-CB74-4E86-99C4-6FE31532D04E}"/>
    <dgm:cxn modelId="{3671710B-4720-4876-B304-F4985CC74701}" srcId="{15853E3D-3669-4F36-8EC8-4FBF0ABD583E}" destId="{C798C1C1-3E77-46EF-BF08-0E747FF172FE}" srcOrd="0" destOrd="0" parTransId="{F36DECA7-9D5E-48A8-B7BA-C8B5F6FF5018}" sibTransId="{23D4C972-3019-4CC4-8EE2-CCFC1544A08B}"/>
    <dgm:cxn modelId="{62931AF4-C526-46FF-BA14-32380CA4EF8C}" type="presOf" srcId="{4FD90607-D22D-4658-A313-1D35CE584D69}" destId="{06E41821-6C1A-4771-8338-A881294733FE}" srcOrd="0" destOrd="0" presId="urn:microsoft.com/office/officeart/2005/8/layout/vList3#1"/>
    <dgm:cxn modelId="{61142A89-04A9-4059-BD31-368230F20184}" type="presOf" srcId="{328176D2-8A57-4D66-89EB-16496369AABE}" destId="{46D5E000-FC07-4A5B-8BFA-48040A6F76A3}" srcOrd="0" destOrd="0" presId="urn:microsoft.com/office/officeart/2005/8/layout/vList3#1"/>
    <dgm:cxn modelId="{78FBD59D-72E8-41C6-8AAD-BB313AE1B36D}" type="presOf" srcId="{C798C1C1-3E77-46EF-BF08-0E747FF172FE}" destId="{0042CE66-6776-4AC9-9E55-EEC6684FC81C}" srcOrd="0" destOrd="0" presId="urn:microsoft.com/office/officeart/2005/8/layout/vList3#1"/>
    <dgm:cxn modelId="{BA0C11C5-C186-422F-80CF-630BCE50AC0C}" srcId="{15853E3D-3669-4F36-8EC8-4FBF0ABD583E}" destId="{9F335D1B-84F5-4473-87DA-9371D3C3B593}" srcOrd="3" destOrd="0" parTransId="{D353CAF4-A801-45F4-897B-7A4DDD1BEF63}" sibTransId="{D58EAE31-C75C-486A-AA72-887E0CFFB251}"/>
    <dgm:cxn modelId="{EF7BDCD4-7FC3-42A7-89DF-B55A1915D51A}" type="presOf" srcId="{C91A6208-782D-46BB-B029-5792071D3F10}" destId="{BE9AF30E-9F23-4FA5-913C-E936645088F0}" srcOrd="0" destOrd="0" presId="urn:microsoft.com/office/officeart/2005/8/layout/vList3#1"/>
    <dgm:cxn modelId="{8409167D-04A7-484A-89C6-F3A52AEEBBC8}" type="presOf" srcId="{A8F2DCF0-E3DE-43BA-9E36-69ED0516759D}" destId="{20EA6DD4-CCB5-4D99-B54A-B276E4A0E875}" srcOrd="0" destOrd="0" presId="urn:microsoft.com/office/officeart/2005/8/layout/vList3#1"/>
    <dgm:cxn modelId="{3F401D14-662D-4057-AF01-B5B511B8280B}" type="presParOf" srcId="{53AD2B1B-A91C-4A77-BF56-0D8E9CD8053D}" destId="{4E8788A8-E243-4116-848F-CD3D8C4E1473}" srcOrd="0" destOrd="0" presId="urn:microsoft.com/office/officeart/2005/8/layout/vList3#1"/>
    <dgm:cxn modelId="{41CDFE99-9351-4719-8FED-0100FA18E699}" type="presParOf" srcId="{4E8788A8-E243-4116-848F-CD3D8C4E1473}" destId="{11082120-0A70-4C54-9E93-76F4EDA897EE}" srcOrd="0" destOrd="0" presId="urn:microsoft.com/office/officeart/2005/8/layout/vList3#1"/>
    <dgm:cxn modelId="{B5EDC31F-2760-4BAD-83AB-8525E32DB15B}" type="presParOf" srcId="{4E8788A8-E243-4116-848F-CD3D8C4E1473}" destId="{0042CE66-6776-4AC9-9E55-EEC6684FC81C}" srcOrd="1" destOrd="0" presId="urn:microsoft.com/office/officeart/2005/8/layout/vList3#1"/>
    <dgm:cxn modelId="{A0B91AB1-8852-4259-9EF8-B140821B8E04}" type="presParOf" srcId="{53AD2B1B-A91C-4A77-BF56-0D8E9CD8053D}" destId="{73E409EC-23FB-4320-851F-4E51F210AF10}" srcOrd="1" destOrd="0" presId="urn:microsoft.com/office/officeart/2005/8/layout/vList3#1"/>
    <dgm:cxn modelId="{248B6BF8-E64A-4698-932A-EC0D418C639F}" type="presParOf" srcId="{53AD2B1B-A91C-4A77-BF56-0D8E9CD8053D}" destId="{CBAE7E13-6A96-4A51-88BF-ADD1044E75FD}" srcOrd="2" destOrd="0" presId="urn:microsoft.com/office/officeart/2005/8/layout/vList3#1"/>
    <dgm:cxn modelId="{59E5095A-F8E5-4295-A69C-55341FD41861}" type="presParOf" srcId="{CBAE7E13-6A96-4A51-88BF-ADD1044E75FD}" destId="{FB72A0BA-4891-4A60-B7BB-06E068D25280}" srcOrd="0" destOrd="0" presId="urn:microsoft.com/office/officeart/2005/8/layout/vList3#1"/>
    <dgm:cxn modelId="{1BC3959E-7EC4-4418-B26D-044485338F93}" type="presParOf" srcId="{CBAE7E13-6A96-4A51-88BF-ADD1044E75FD}" destId="{20EA6DD4-CCB5-4D99-B54A-B276E4A0E875}" srcOrd="1" destOrd="0" presId="urn:microsoft.com/office/officeart/2005/8/layout/vList3#1"/>
    <dgm:cxn modelId="{9D91C778-E6ED-4754-92DB-581E59FF0E1E}" type="presParOf" srcId="{53AD2B1B-A91C-4A77-BF56-0D8E9CD8053D}" destId="{BC2ADD7C-CBA7-4859-8F3C-9CE12589CC04}" srcOrd="3" destOrd="0" presId="urn:microsoft.com/office/officeart/2005/8/layout/vList3#1"/>
    <dgm:cxn modelId="{383AA358-46D8-4821-A898-AFF22E8637A3}" type="presParOf" srcId="{53AD2B1B-A91C-4A77-BF56-0D8E9CD8053D}" destId="{CF798662-C51D-4F48-A269-5E04CF25A345}" srcOrd="4" destOrd="0" presId="urn:microsoft.com/office/officeart/2005/8/layout/vList3#1"/>
    <dgm:cxn modelId="{B2E91302-9989-4BA3-8202-C59646A9B0D2}" type="presParOf" srcId="{CF798662-C51D-4F48-A269-5E04CF25A345}" destId="{5BFEA414-6AD1-4B8F-9F82-CC31941F7C6F}" srcOrd="0" destOrd="0" presId="urn:microsoft.com/office/officeart/2005/8/layout/vList3#1"/>
    <dgm:cxn modelId="{89704C3E-0BB8-40F8-8109-00795BBBFDCC}" type="presParOf" srcId="{CF798662-C51D-4F48-A269-5E04CF25A345}" destId="{A7C39293-D315-4AC1-8F7B-A0AC4F1E8743}" srcOrd="1" destOrd="0" presId="urn:microsoft.com/office/officeart/2005/8/layout/vList3#1"/>
    <dgm:cxn modelId="{9462837A-1B72-49E6-87C5-D714C7A85515}" type="presParOf" srcId="{53AD2B1B-A91C-4A77-BF56-0D8E9CD8053D}" destId="{8402D375-A6C9-487D-B646-170C7F06E7DF}" srcOrd="5" destOrd="0" presId="urn:microsoft.com/office/officeart/2005/8/layout/vList3#1"/>
    <dgm:cxn modelId="{928127D0-E0DB-469E-885A-839B9C0BC771}" type="presParOf" srcId="{53AD2B1B-A91C-4A77-BF56-0D8E9CD8053D}" destId="{4CBF6A8A-B2CF-439E-86A8-900D799BAABC}" srcOrd="6" destOrd="0" presId="urn:microsoft.com/office/officeart/2005/8/layout/vList3#1"/>
    <dgm:cxn modelId="{C5F106EA-57CB-40F6-A31F-F63D29C3A6F5}" type="presParOf" srcId="{4CBF6A8A-B2CF-439E-86A8-900D799BAABC}" destId="{4BAF3D7D-6D44-4961-933C-8C36C23E14AB}" srcOrd="0" destOrd="0" presId="urn:microsoft.com/office/officeart/2005/8/layout/vList3#1"/>
    <dgm:cxn modelId="{E78D3A79-8635-4556-8823-A6DCB3C62824}" type="presParOf" srcId="{4CBF6A8A-B2CF-439E-86A8-900D799BAABC}" destId="{3B2498EB-17DF-4EA3-AB0E-133C79DBAD0D}" srcOrd="1" destOrd="0" presId="urn:microsoft.com/office/officeart/2005/8/layout/vList3#1"/>
    <dgm:cxn modelId="{876A256E-3A87-4CAC-8CF7-412FEB68A5D2}" type="presParOf" srcId="{53AD2B1B-A91C-4A77-BF56-0D8E9CD8053D}" destId="{85DC81B8-D8D1-4BA0-B357-E470F6D37F7D}" srcOrd="7" destOrd="0" presId="urn:microsoft.com/office/officeart/2005/8/layout/vList3#1"/>
    <dgm:cxn modelId="{6C9CE97F-143E-43A5-9878-6744673E5C32}" type="presParOf" srcId="{53AD2B1B-A91C-4A77-BF56-0D8E9CD8053D}" destId="{352C2F90-FD28-4DC5-9540-3CEFAA6A5EAA}" srcOrd="8" destOrd="0" presId="urn:microsoft.com/office/officeart/2005/8/layout/vList3#1"/>
    <dgm:cxn modelId="{AE18D0E2-1B7A-47FA-A2E7-B94AC0385702}" type="presParOf" srcId="{352C2F90-FD28-4DC5-9540-3CEFAA6A5EAA}" destId="{A92096BB-9C4D-4403-80F5-FB870A825CB5}" srcOrd="0" destOrd="0" presId="urn:microsoft.com/office/officeart/2005/8/layout/vList3#1"/>
    <dgm:cxn modelId="{BCFB5B79-601E-4CC3-963A-C8F010C59071}" type="presParOf" srcId="{352C2F90-FD28-4DC5-9540-3CEFAA6A5EAA}" destId="{06E41821-6C1A-4771-8338-A881294733FE}" srcOrd="1" destOrd="0" presId="urn:microsoft.com/office/officeart/2005/8/layout/vList3#1"/>
    <dgm:cxn modelId="{C2EF1BC1-090E-4C68-A48D-533D6471E57B}" type="presParOf" srcId="{53AD2B1B-A91C-4A77-BF56-0D8E9CD8053D}" destId="{7EEF751F-2BD1-4B58-8A44-EE821366A7D4}" srcOrd="9" destOrd="0" presId="urn:microsoft.com/office/officeart/2005/8/layout/vList3#1"/>
    <dgm:cxn modelId="{86ED9432-A937-419E-A226-CEE1D3590CA9}" type="presParOf" srcId="{53AD2B1B-A91C-4A77-BF56-0D8E9CD8053D}" destId="{32FEB183-8EFC-4CEC-BAD0-2200CA4E8971}" srcOrd="10" destOrd="0" presId="urn:microsoft.com/office/officeart/2005/8/layout/vList3#1"/>
    <dgm:cxn modelId="{5ED6A128-44B6-4CAD-B358-919FF4129AE0}" type="presParOf" srcId="{32FEB183-8EFC-4CEC-BAD0-2200CA4E8971}" destId="{5013C9B7-CC72-4693-AE9A-9E82FF8088A7}" srcOrd="0" destOrd="0" presId="urn:microsoft.com/office/officeart/2005/8/layout/vList3#1"/>
    <dgm:cxn modelId="{1F065963-CE0D-4482-819D-3AE036288E73}" type="presParOf" srcId="{32FEB183-8EFC-4CEC-BAD0-2200CA4E8971}" destId="{46D5E000-FC07-4A5B-8BFA-48040A6F76A3}" srcOrd="1" destOrd="0" presId="urn:microsoft.com/office/officeart/2005/8/layout/vList3#1"/>
    <dgm:cxn modelId="{5C99B0FC-C167-4A88-985D-5BABA4C78B77}" type="presParOf" srcId="{53AD2B1B-A91C-4A77-BF56-0D8E9CD8053D}" destId="{9AE1FB97-99E1-413E-9E24-2E80A952D389}" srcOrd="11" destOrd="0" presId="urn:microsoft.com/office/officeart/2005/8/layout/vList3#1"/>
    <dgm:cxn modelId="{A7651FEC-E6C6-428F-8FF0-20716BA8A90C}" type="presParOf" srcId="{53AD2B1B-A91C-4A77-BF56-0D8E9CD8053D}" destId="{E041259B-99EB-4DB8-8335-CB9BD0ECEABE}" srcOrd="12" destOrd="0" presId="urn:microsoft.com/office/officeart/2005/8/layout/vList3#1"/>
    <dgm:cxn modelId="{D35484C2-FF36-4260-BABA-CD2BFC626D21}" type="presParOf" srcId="{E041259B-99EB-4DB8-8335-CB9BD0ECEABE}" destId="{C60E647B-41BB-4F9A-ADE2-8F7A6D7BA729}" srcOrd="0" destOrd="0" presId="urn:microsoft.com/office/officeart/2005/8/layout/vList3#1"/>
    <dgm:cxn modelId="{785C05C0-CE6B-4C73-87B9-3757B26DA25E}" type="presParOf" srcId="{E041259B-99EB-4DB8-8335-CB9BD0ECEABE}" destId="{BC7B1F85-B0D1-4565-9322-54FD60B867C2}" srcOrd="1" destOrd="0" presId="urn:microsoft.com/office/officeart/2005/8/layout/vList3#1"/>
    <dgm:cxn modelId="{6804DFEF-FCDC-4572-8912-E50D79F80780}" type="presParOf" srcId="{53AD2B1B-A91C-4A77-BF56-0D8E9CD8053D}" destId="{B84EF996-7081-46F2-AE16-53CFCAE3387C}" srcOrd="13" destOrd="0" presId="urn:microsoft.com/office/officeart/2005/8/layout/vList3#1"/>
    <dgm:cxn modelId="{6EAE6D82-51D7-430F-94B5-24403CD70402}" type="presParOf" srcId="{53AD2B1B-A91C-4A77-BF56-0D8E9CD8053D}" destId="{AFF43B4D-1EBB-4BC7-B698-61EF0E78DBDA}" srcOrd="14" destOrd="0" presId="urn:microsoft.com/office/officeart/2005/8/layout/vList3#1"/>
    <dgm:cxn modelId="{F2E48714-E5A4-4808-8A3A-2DFD5E40DC06}" type="presParOf" srcId="{AFF43B4D-1EBB-4BC7-B698-61EF0E78DBDA}" destId="{3E01C6FD-58E2-488E-BDE7-083945D8D123}" srcOrd="0" destOrd="0" presId="urn:microsoft.com/office/officeart/2005/8/layout/vList3#1"/>
    <dgm:cxn modelId="{1858ED78-EEED-4EC9-802F-EA7A203C3A36}" type="presParOf" srcId="{AFF43B4D-1EBB-4BC7-B698-61EF0E78DBDA}" destId="{BE9AF30E-9F23-4FA5-913C-E936645088F0}" srcOrd="1" destOrd="0" presId="urn:microsoft.com/office/officeart/2005/8/layout/vList3#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5853E3D-3669-4F36-8EC8-4FBF0ABD583E}" type="doc">
      <dgm:prSet loTypeId="urn:microsoft.com/office/officeart/2005/8/layout/vList3#1" loCatId="list" qsTypeId="urn:microsoft.com/office/officeart/2005/8/quickstyle/simple1" qsCatId="simple" csTypeId="urn:microsoft.com/office/officeart/2005/8/colors/accent1_2" csCatId="accent1" phldr="1"/>
      <dgm:spPr/>
      <dgm:t>
        <a:bodyPr/>
        <a:lstStyle/>
        <a:p>
          <a:endParaRPr lang="en-US"/>
        </a:p>
      </dgm:t>
    </dgm:pt>
    <dgm:pt modelId="{C798C1C1-3E77-46EF-BF08-0E747FF172FE}">
      <dgm:prSet custT="1"/>
      <dgm:spPr>
        <a:solidFill>
          <a:schemeClr val="accent1">
            <a:lumMod val="75000"/>
          </a:schemeClr>
        </a:solidFill>
        <a:ln>
          <a:solidFill>
            <a:srgbClr val="FF0000"/>
          </a:solidFill>
        </a:ln>
      </dgm:spPr>
      <dgm:t>
        <a:bodyPr/>
        <a:lstStyle/>
        <a:p>
          <a:pPr rtl="0"/>
          <a:r>
            <a:rPr lang="en-US" sz="1800" b="1" dirty="0" smtClean="0"/>
            <a:t>30% </a:t>
          </a:r>
          <a:r>
            <a:rPr lang="en-US" sz="1600" dirty="0" smtClean="0"/>
            <a:t>Children out of school aged 5-16 years old </a:t>
          </a:r>
          <a:endParaRPr lang="en-US" sz="1600" dirty="0"/>
        </a:p>
      </dgm:t>
    </dgm:pt>
    <dgm:pt modelId="{F36DECA7-9D5E-48A8-B7BA-C8B5F6FF5018}" type="parTrans" cxnId="{3671710B-4720-4876-B304-F4985CC74701}">
      <dgm:prSet/>
      <dgm:spPr/>
      <dgm:t>
        <a:bodyPr/>
        <a:lstStyle/>
        <a:p>
          <a:endParaRPr lang="en-US"/>
        </a:p>
      </dgm:t>
    </dgm:pt>
    <dgm:pt modelId="{23D4C972-3019-4CC4-8EE2-CCFC1544A08B}" type="sibTrans" cxnId="{3671710B-4720-4876-B304-F4985CC74701}">
      <dgm:prSet/>
      <dgm:spPr/>
      <dgm:t>
        <a:bodyPr/>
        <a:lstStyle/>
        <a:p>
          <a:endParaRPr lang="en-US"/>
        </a:p>
      </dgm:t>
    </dgm:pt>
    <dgm:pt modelId="{A8F2DCF0-E3DE-43BA-9E36-69ED0516759D}">
      <dgm:prSet custT="1"/>
      <dgm:spPr>
        <a:solidFill>
          <a:schemeClr val="accent1">
            <a:lumMod val="75000"/>
          </a:schemeClr>
        </a:solidFill>
      </dgm:spPr>
      <dgm:t>
        <a:bodyPr/>
        <a:lstStyle/>
        <a:p>
          <a:pPr rtl="0"/>
          <a:r>
            <a:rPr lang="en-US" sz="1800" b="1" dirty="0" smtClean="0"/>
            <a:t>85% </a:t>
          </a:r>
          <a:r>
            <a:rPr lang="en-US" sz="1600" dirty="0" smtClean="0"/>
            <a:t>teachers attend government schools</a:t>
          </a:r>
          <a:endParaRPr lang="en-US" sz="1600" dirty="0"/>
        </a:p>
      </dgm:t>
    </dgm:pt>
    <dgm:pt modelId="{6A80D126-9E29-4F00-8B5F-A64EF6AC8C90}" type="parTrans" cxnId="{08CFB6C6-CB56-4F6F-9BCC-D7949A703438}">
      <dgm:prSet/>
      <dgm:spPr/>
      <dgm:t>
        <a:bodyPr/>
        <a:lstStyle/>
        <a:p>
          <a:endParaRPr lang="en-US"/>
        </a:p>
      </dgm:t>
    </dgm:pt>
    <dgm:pt modelId="{5B5A9DDA-EBBF-4B40-AF9C-9C514881E403}" type="sibTrans" cxnId="{08CFB6C6-CB56-4F6F-9BCC-D7949A703438}">
      <dgm:prSet/>
      <dgm:spPr/>
      <dgm:t>
        <a:bodyPr/>
        <a:lstStyle/>
        <a:p>
          <a:endParaRPr lang="en-US"/>
        </a:p>
      </dgm:t>
    </dgm:pt>
    <dgm:pt modelId="{1D96C3FC-B58C-4B30-A70A-9F727429ED71}">
      <dgm:prSet custT="1"/>
      <dgm:spPr>
        <a:solidFill>
          <a:schemeClr val="accent1">
            <a:lumMod val="75000"/>
          </a:schemeClr>
        </a:solidFill>
      </dgm:spPr>
      <dgm:t>
        <a:bodyPr/>
        <a:lstStyle/>
        <a:p>
          <a:pPr rtl="0"/>
          <a:r>
            <a:rPr lang="en-US" sz="1800" b="1" dirty="0" smtClean="0"/>
            <a:t>62% </a:t>
          </a:r>
          <a:r>
            <a:rPr lang="en-US" sz="1600" dirty="0" smtClean="0"/>
            <a:t>students attend Government schools</a:t>
          </a:r>
          <a:endParaRPr lang="en-US" sz="1600" dirty="0"/>
        </a:p>
      </dgm:t>
    </dgm:pt>
    <dgm:pt modelId="{05CAF482-9EE1-4A7D-B03A-0ED15A9D9269}" type="parTrans" cxnId="{C1E6E5A0-E11F-484D-8323-3E72715B3CD9}">
      <dgm:prSet/>
      <dgm:spPr/>
      <dgm:t>
        <a:bodyPr/>
        <a:lstStyle/>
        <a:p>
          <a:endParaRPr lang="en-US"/>
        </a:p>
      </dgm:t>
    </dgm:pt>
    <dgm:pt modelId="{F2A09129-F2FF-4001-A790-1F7BA33B1BC5}" type="sibTrans" cxnId="{C1E6E5A0-E11F-484D-8323-3E72715B3CD9}">
      <dgm:prSet/>
      <dgm:spPr/>
      <dgm:t>
        <a:bodyPr/>
        <a:lstStyle/>
        <a:p>
          <a:endParaRPr lang="en-US"/>
        </a:p>
      </dgm:t>
    </dgm:pt>
    <dgm:pt modelId="{9F335D1B-84F5-4473-87DA-9371D3C3B593}">
      <dgm:prSet custT="1"/>
      <dgm:spPr>
        <a:solidFill>
          <a:schemeClr val="accent1">
            <a:lumMod val="75000"/>
          </a:schemeClr>
        </a:solidFill>
      </dgm:spPr>
      <dgm:t>
        <a:bodyPr/>
        <a:lstStyle/>
        <a:p>
          <a:pPr rtl="0"/>
          <a:r>
            <a:rPr lang="en-US" sz="1600" dirty="0" smtClean="0"/>
            <a:t>Almost </a:t>
          </a:r>
          <a:r>
            <a:rPr lang="en-US" sz="1800" b="1" dirty="0" smtClean="0">
              <a:solidFill>
                <a:schemeClr val="bg1"/>
              </a:solidFill>
            </a:rPr>
            <a:t>59%  </a:t>
          </a:r>
          <a:r>
            <a:rPr lang="en-US" sz="1600" dirty="0" smtClean="0"/>
            <a:t>children in class 5 will graduate without class 2 level competencies in </a:t>
          </a:r>
        </a:p>
        <a:p>
          <a:pPr rtl="0"/>
          <a:r>
            <a:rPr lang="en-US" sz="1600" dirty="0" smtClean="0"/>
            <a:t>Urdu /Sindhi</a:t>
          </a:r>
          <a:r>
            <a:rPr lang="en-US" sz="1600" b="1" dirty="0" smtClean="0"/>
            <a:t>, 80% in English </a:t>
          </a:r>
          <a:r>
            <a:rPr lang="en-US" sz="1600" dirty="0" smtClean="0"/>
            <a:t>and  </a:t>
          </a:r>
          <a:r>
            <a:rPr lang="en-US" sz="1600" b="1" dirty="0" smtClean="0"/>
            <a:t>76% Arithmetic</a:t>
          </a:r>
          <a:endParaRPr lang="en-US" sz="1600" b="1" dirty="0"/>
        </a:p>
      </dgm:t>
    </dgm:pt>
    <dgm:pt modelId="{D353CAF4-A801-45F4-897B-7A4DDD1BEF63}" type="parTrans" cxnId="{BA0C11C5-C186-422F-80CF-630BCE50AC0C}">
      <dgm:prSet/>
      <dgm:spPr/>
      <dgm:t>
        <a:bodyPr/>
        <a:lstStyle/>
        <a:p>
          <a:endParaRPr lang="en-US"/>
        </a:p>
      </dgm:t>
    </dgm:pt>
    <dgm:pt modelId="{D58EAE31-C75C-486A-AA72-887E0CFFB251}" type="sibTrans" cxnId="{BA0C11C5-C186-422F-80CF-630BCE50AC0C}">
      <dgm:prSet/>
      <dgm:spPr/>
      <dgm:t>
        <a:bodyPr/>
        <a:lstStyle/>
        <a:p>
          <a:endParaRPr lang="en-US"/>
        </a:p>
      </dgm:t>
    </dgm:pt>
    <dgm:pt modelId="{4FD90607-D22D-4658-A313-1D35CE584D69}">
      <dgm:prSet custT="1"/>
      <dgm:spPr>
        <a:solidFill>
          <a:schemeClr val="accent1">
            <a:lumMod val="75000"/>
          </a:schemeClr>
        </a:solidFill>
      </dgm:spPr>
      <dgm:t>
        <a:bodyPr/>
        <a:lstStyle/>
        <a:p>
          <a:pPr rtl="0"/>
          <a:r>
            <a:rPr lang="en-US" sz="1600" dirty="0" smtClean="0"/>
            <a:t>Girls access and learning lower than boys</a:t>
          </a:r>
          <a:endParaRPr lang="en-US" sz="1600" dirty="0"/>
        </a:p>
      </dgm:t>
    </dgm:pt>
    <dgm:pt modelId="{E9B62E40-4E38-4537-A575-64269B39962B}" type="parTrans" cxnId="{65A2DFF9-2EA6-4ACF-8271-DD530844CA7A}">
      <dgm:prSet/>
      <dgm:spPr/>
      <dgm:t>
        <a:bodyPr/>
        <a:lstStyle/>
        <a:p>
          <a:endParaRPr lang="en-US"/>
        </a:p>
      </dgm:t>
    </dgm:pt>
    <dgm:pt modelId="{0DE470EE-A1D6-4E6E-B075-DDA298839625}" type="sibTrans" cxnId="{65A2DFF9-2EA6-4ACF-8271-DD530844CA7A}">
      <dgm:prSet/>
      <dgm:spPr/>
      <dgm:t>
        <a:bodyPr/>
        <a:lstStyle/>
        <a:p>
          <a:endParaRPr lang="en-US"/>
        </a:p>
      </dgm:t>
    </dgm:pt>
    <dgm:pt modelId="{328176D2-8A57-4D66-89EB-16496369AABE}">
      <dgm:prSet custT="1"/>
      <dgm:spPr>
        <a:solidFill>
          <a:schemeClr val="accent1">
            <a:lumMod val="75000"/>
          </a:schemeClr>
        </a:solidFill>
      </dgm:spPr>
      <dgm:t>
        <a:bodyPr/>
        <a:lstStyle/>
        <a:p>
          <a:pPr rtl="0"/>
          <a:r>
            <a:rPr lang="en-US" sz="1600" dirty="0" smtClean="0"/>
            <a:t>tuition </a:t>
          </a:r>
          <a:r>
            <a:rPr lang="en-US" sz="1600" dirty="0" err="1" smtClean="0"/>
            <a:t>centres</a:t>
          </a:r>
          <a:r>
            <a:rPr lang="en-US" sz="1600" dirty="0" smtClean="0"/>
            <a:t> /shadow schooling in public sector(</a:t>
          </a:r>
          <a:r>
            <a:rPr lang="en-US" sz="1800" b="1" dirty="0" smtClean="0"/>
            <a:t>3</a:t>
          </a:r>
          <a:r>
            <a:rPr lang="en-US" sz="1600" dirty="0" smtClean="0"/>
            <a:t>%) &amp; private sector (</a:t>
          </a:r>
          <a:r>
            <a:rPr lang="en-US" sz="1800" b="1" dirty="0" smtClean="0">
              <a:solidFill>
                <a:schemeClr val="bg1"/>
              </a:solidFill>
            </a:rPr>
            <a:t>18</a:t>
          </a:r>
          <a:r>
            <a:rPr lang="en-US" sz="1600" dirty="0" smtClean="0"/>
            <a:t>%  )   </a:t>
          </a:r>
          <a:endParaRPr lang="en-US" sz="1600" dirty="0"/>
        </a:p>
      </dgm:t>
    </dgm:pt>
    <dgm:pt modelId="{CEC4CEA5-69E2-4116-A613-BE7767209701}" type="parTrans" cxnId="{B0893EFA-780A-4505-AF6E-81F653F3FDC7}">
      <dgm:prSet/>
      <dgm:spPr/>
      <dgm:t>
        <a:bodyPr/>
        <a:lstStyle/>
        <a:p>
          <a:endParaRPr lang="en-US"/>
        </a:p>
      </dgm:t>
    </dgm:pt>
    <dgm:pt modelId="{12D8AC18-CB74-4E86-99C4-6FE31532D04E}" type="sibTrans" cxnId="{B0893EFA-780A-4505-AF6E-81F653F3FDC7}">
      <dgm:prSet/>
      <dgm:spPr/>
      <dgm:t>
        <a:bodyPr/>
        <a:lstStyle/>
        <a:p>
          <a:endParaRPr lang="en-US"/>
        </a:p>
      </dgm:t>
    </dgm:pt>
    <dgm:pt modelId="{9B3CF723-0E10-41B8-8A14-F7F085CD6070}">
      <dgm:prSet custT="1"/>
      <dgm:spPr>
        <a:solidFill>
          <a:schemeClr val="accent1">
            <a:lumMod val="75000"/>
          </a:schemeClr>
        </a:solidFill>
      </dgm:spPr>
      <dgm:t>
        <a:bodyPr/>
        <a:lstStyle/>
        <a:p>
          <a:pPr rtl="0"/>
          <a:r>
            <a:rPr lang="en-US" sz="1600" dirty="0" smtClean="0"/>
            <a:t>Missing facilities persist particularly In Primary schools: </a:t>
          </a:r>
        </a:p>
        <a:p>
          <a:pPr rtl="0"/>
          <a:r>
            <a:rPr lang="en-US" sz="1600" dirty="0" smtClean="0"/>
            <a:t>Toilets (</a:t>
          </a:r>
          <a:r>
            <a:rPr lang="en-US" sz="1800" b="1" dirty="0" smtClean="0"/>
            <a:t> 67</a:t>
          </a:r>
          <a:r>
            <a:rPr lang="en-US" sz="1600" dirty="0" smtClean="0"/>
            <a:t>%) ,  Drinking Water, (5</a:t>
          </a:r>
          <a:r>
            <a:rPr lang="en-US" sz="1800" b="1" dirty="0" smtClean="0"/>
            <a:t>2%</a:t>
          </a:r>
          <a:r>
            <a:rPr lang="en-US" sz="1600" dirty="0" smtClean="0"/>
            <a:t>), Boundary Walls (</a:t>
          </a:r>
          <a:r>
            <a:rPr lang="en-US" sz="1800" b="1" dirty="0" smtClean="0">
              <a:solidFill>
                <a:schemeClr val="bg1"/>
              </a:solidFill>
            </a:rPr>
            <a:t>31</a:t>
          </a:r>
          <a:r>
            <a:rPr lang="en-US" sz="1600" dirty="0" smtClean="0"/>
            <a:t>%)  </a:t>
          </a:r>
          <a:endParaRPr lang="en-US" sz="1600" dirty="0"/>
        </a:p>
      </dgm:t>
    </dgm:pt>
    <dgm:pt modelId="{DEA34E56-1BE1-49D0-BA34-481181B4FED6}" type="parTrans" cxnId="{BEF39ED2-ADDF-4FAB-992E-E34043B9B7E6}">
      <dgm:prSet/>
      <dgm:spPr/>
      <dgm:t>
        <a:bodyPr/>
        <a:lstStyle/>
        <a:p>
          <a:endParaRPr lang="en-US"/>
        </a:p>
      </dgm:t>
    </dgm:pt>
    <dgm:pt modelId="{76068FC5-28CE-4A8D-9443-861C9F3D9A67}" type="sibTrans" cxnId="{BEF39ED2-ADDF-4FAB-992E-E34043B9B7E6}">
      <dgm:prSet/>
      <dgm:spPr/>
      <dgm:t>
        <a:bodyPr/>
        <a:lstStyle/>
        <a:p>
          <a:endParaRPr lang="en-US"/>
        </a:p>
      </dgm:t>
    </dgm:pt>
    <dgm:pt modelId="{C91A6208-782D-46BB-B029-5792071D3F10}">
      <dgm:prSet custT="1"/>
      <dgm:spPr>
        <a:solidFill>
          <a:schemeClr val="accent1">
            <a:lumMod val="75000"/>
          </a:schemeClr>
        </a:solidFill>
      </dgm:spPr>
      <dgm:t>
        <a:bodyPr/>
        <a:lstStyle/>
        <a:p>
          <a:pPr rtl="0"/>
          <a:r>
            <a:rPr lang="en-US" sz="1600" dirty="0" smtClean="0"/>
            <a:t>Mothers literacy highly correlated with children’s access and learning ..</a:t>
          </a:r>
        </a:p>
        <a:p>
          <a:pPr rtl="0"/>
          <a:r>
            <a:rPr lang="en-US" sz="1600" dirty="0" smtClean="0"/>
            <a:t>in Sindh (only </a:t>
          </a:r>
          <a:r>
            <a:rPr lang="en-US" sz="1800" b="1" dirty="0" smtClean="0">
              <a:solidFill>
                <a:schemeClr val="bg1"/>
              </a:solidFill>
            </a:rPr>
            <a:t>26</a:t>
          </a:r>
          <a:r>
            <a:rPr lang="en-US" sz="1600" dirty="0" smtClean="0"/>
            <a:t> % Literate Mothers) </a:t>
          </a:r>
          <a:endParaRPr lang="en-US" sz="1600" dirty="0"/>
        </a:p>
      </dgm:t>
    </dgm:pt>
    <dgm:pt modelId="{D0BDA179-17DC-4A74-9BB6-434FA15721F1}" type="parTrans" cxnId="{BC4A3B07-E898-4CBA-B6B8-728F99B65E70}">
      <dgm:prSet/>
      <dgm:spPr/>
      <dgm:t>
        <a:bodyPr/>
        <a:lstStyle/>
        <a:p>
          <a:endParaRPr lang="en-US"/>
        </a:p>
      </dgm:t>
    </dgm:pt>
    <dgm:pt modelId="{8627CF31-94E4-4911-AB08-174297ACB27C}" type="sibTrans" cxnId="{BC4A3B07-E898-4CBA-B6B8-728F99B65E70}">
      <dgm:prSet/>
      <dgm:spPr/>
      <dgm:t>
        <a:bodyPr/>
        <a:lstStyle/>
        <a:p>
          <a:endParaRPr lang="en-US"/>
        </a:p>
      </dgm:t>
    </dgm:pt>
    <dgm:pt modelId="{53AD2B1B-A91C-4A77-BF56-0D8E9CD8053D}" type="pres">
      <dgm:prSet presAssocID="{15853E3D-3669-4F36-8EC8-4FBF0ABD583E}" presName="linearFlow" presStyleCnt="0">
        <dgm:presLayoutVars>
          <dgm:dir/>
          <dgm:resizeHandles val="exact"/>
        </dgm:presLayoutVars>
      </dgm:prSet>
      <dgm:spPr/>
      <dgm:t>
        <a:bodyPr/>
        <a:lstStyle/>
        <a:p>
          <a:endParaRPr lang="en-US"/>
        </a:p>
      </dgm:t>
    </dgm:pt>
    <dgm:pt modelId="{4E8788A8-E243-4116-848F-CD3D8C4E1473}" type="pres">
      <dgm:prSet presAssocID="{C798C1C1-3E77-46EF-BF08-0E747FF172FE}" presName="composite" presStyleCnt="0"/>
      <dgm:spPr/>
    </dgm:pt>
    <dgm:pt modelId="{11082120-0A70-4C54-9E93-76F4EDA897EE}" type="pres">
      <dgm:prSet presAssocID="{C798C1C1-3E77-46EF-BF08-0E747FF172FE}" presName="imgShp" presStyleLbl="fgImgPlace1" presStyleIdx="0" presStyleCnt="8" custAng="20717107" custLinFactX="-45806" custLinFactNeighborX="-100000" custLinFactNeighborY="-4135"/>
      <dgm:spPr/>
      <dgm:t>
        <a:bodyPr/>
        <a:lstStyle/>
        <a:p>
          <a:endParaRPr lang="en-US"/>
        </a:p>
      </dgm:t>
    </dgm:pt>
    <dgm:pt modelId="{0042CE66-6776-4AC9-9E55-EEC6684FC81C}" type="pres">
      <dgm:prSet presAssocID="{C798C1C1-3E77-46EF-BF08-0E747FF172FE}" presName="txShp" presStyleLbl="node1" presStyleIdx="0" presStyleCnt="8" custScaleX="133484">
        <dgm:presLayoutVars>
          <dgm:bulletEnabled val="1"/>
        </dgm:presLayoutVars>
      </dgm:prSet>
      <dgm:spPr/>
      <dgm:t>
        <a:bodyPr/>
        <a:lstStyle/>
        <a:p>
          <a:endParaRPr lang="en-US"/>
        </a:p>
      </dgm:t>
    </dgm:pt>
    <dgm:pt modelId="{73E409EC-23FB-4320-851F-4E51F210AF10}" type="pres">
      <dgm:prSet presAssocID="{23D4C972-3019-4CC4-8EE2-CCFC1544A08B}" presName="spacing" presStyleCnt="0"/>
      <dgm:spPr/>
    </dgm:pt>
    <dgm:pt modelId="{CBAE7E13-6A96-4A51-88BF-ADD1044E75FD}" type="pres">
      <dgm:prSet presAssocID="{A8F2DCF0-E3DE-43BA-9E36-69ED0516759D}" presName="composite" presStyleCnt="0"/>
      <dgm:spPr/>
    </dgm:pt>
    <dgm:pt modelId="{FB72A0BA-4891-4A60-B7BB-06E068D25280}" type="pres">
      <dgm:prSet presAssocID="{A8F2DCF0-E3DE-43BA-9E36-69ED0516759D}" presName="imgShp" presStyleLbl="fgImgPlace1" presStyleIdx="1" presStyleCnt="8" custAng="20717107" custLinFactX="-45806" custLinFactNeighborX="-100000" custLinFactNeighborY="-4135"/>
      <dgm:spPr/>
      <dgm:t>
        <a:bodyPr/>
        <a:lstStyle/>
        <a:p>
          <a:endParaRPr lang="en-US"/>
        </a:p>
      </dgm:t>
    </dgm:pt>
    <dgm:pt modelId="{20EA6DD4-CCB5-4D99-B54A-B276E4A0E875}" type="pres">
      <dgm:prSet presAssocID="{A8F2DCF0-E3DE-43BA-9E36-69ED0516759D}" presName="txShp" presStyleLbl="node1" presStyleIdx="1" presStyleCnt="8" custScaleX="133484">
        <dgm:presLayoutVars>
          <dgm:bulletEnabled val="1"/>
        </dgm:presLayoutVars>
      </dgm:prSet>
      <dgm:spPr/>
      <dgm:t>
        <a:bodyPr/>
        <a:lstStyle/>
        <a:p>
          <a:endParaRPr lang="en-US"/>
        </a:p>
      </dgm:t>
    </dgm:pt>
    <dgm:pt modelId="{BC2ADD7C-CBA7-4859-8F3C-9CE12589CC04}" type="pres">
      <dgm:prSet presAssocID="{5B5A9DDA-EBBF-4B40-AF9C-9C514881E403}" presName="spacing" presStyleCnt="0"/>
      <dgm:spPr/>
    </dgm:pt>
    <dgm:pt modelId="{CF798662-C51D-4F48-A269-5E04CF25A345}" type="pres">
      <dgm:prSet presAssocID="{1D96C3FC-B58C-4B30-A70A-9F727429ED71}" presName="composite" presStyleCnt="0"/>
      <dgm:spPr/>
    </dgm:pt>
    <dgm:pt modelId="{5BFEA414-6AD1-4B8F-9F82-CC31941F7C6F}" type="pres">
      <dgm:prSet presAssocID="{1D96C3FC-B58C-4B30-A70A-9F727429ED71}" presName="imgShp" presStyleLbl="fgImgPlace1" presStyleIdx="2" presStyleCnt="8" custLinFactX="-45806" custLinFactNeighborX="-100000" custLinFactNeighborY="-4135"/>
      <dgm:spPr/>
      <dgm:t>
        <a:bodyPr/>
        <a:lstStyle/>
        <a:p>
          <a:endParaRPr lang="en-US"/>
        </a:p>
      </dgm:t>
    </dgm:pt>
    <dgm:pt modelId="{A7C39293-D315-4AC1-8F7B-A0AC4F1E8743}" type="pres">
      <dgm:prSet presAssocID="{1D96C3FC-B58C-4B30-A70A-9F727429ED71}" presName="txShp" presStyleLbl="node1" presStyleIdx="2" presStyleCnt="8" custScaleX="133484">
        <dgm:presLayoutVars>
          <dgm:bulletEnabled val="1"/>
        </dgm:presLayoutVars>
      </dgm:prSet>
      <dgm:spPr/>
      <dgm:t>
        <a:bodyPr/>
        <a:lstStyle/>
        <a:p>
          <a:endParaRPr lang="en-US"/>
        </a:p>
      </dgm:t>
    </dgm:pt>
    <dgm:pt modelId="{8402D375-A6C9-487D-B646-170C7F06E7DF}" type="pres">
      <dgm:prSet presAssocID="{F2A09129-F2FF-4001-A790-1F7BA33B1BC5}" presName="spacing" presStyleCnt="0"/>
      <dgm:spPr/>
    </dgm:pt>
    <dgm:pt modelId="{4CBF6A8A-B2CF-439E-86A8-900D799BAABC}" type="pres">
      <dgm:prSet presAssocID="{9F335D1B-84F5-4473-87DA-9371D3C3B593}" presName="composite" presStyleCnt="0"/>
      <dgm:spPr/>
    </dgm:pt>
    <dgm:pt modelId="{4BAF3D7D-6D44-4961-933C-8C36C23E14AB}" type="pres">
      <dgm:prSet presAssocID="{9F335D1B-84F5-4473-87DA-9371D3C3B593}" presName="imgShp" presStyleLbl="fgImgPlace1" presStyleIdx="3" presStyleCnt="8" custAng="20717107" custLinFactX="-45806" custLinFactNeighborX="-100000" custLinFactNeighborY="-4135"/>
      <dgm:spPr/>
      <dgm:t>
        <a:bodyPr/>
        <a:lstStyle/>
        <a:p>
          <a:endParaRPr lang="en-US"/>
        </a:p>
      </dgm:t>
    </dgm:pt>
    <dgm:pt modelId="{3B2498EB-17DF-4EA3-AB0E-133C79DBAD0D}" type="pres">
      <dgm:prSet presAssocID="{9F335D1B-84F5-4473-87DA-9371D3C3B593}" presName="txShp" presStyleLbl="node1" presStyleIdx="3" presStyleCnt="8" custScaleX="133484">
        <dgm:presLayoutVars>
          <dgm:bulletEnabled val="1"/>
        </dgm:presLayoutVars>
      </dgm:prSet>
      <dgm:spPr/>
      <dgm:t>
        <a:bodyPr/>
        <a:lstStyle/>
        <a:p>
          <a:endParaRPr lang="en-US"/>
        </a:p>
      </dgm:t>
    </dgm:pt>
    <dgm:pt modelId="{85DC81B8-D8D1-4BA0-B357-E470F6D37F7D}" type="pres">
      <dgm:prSet presAssocID="{D58EAE31-C75C-486A-AA72-887E0CFFB251}" presName="spacing" presStyleCnt="0"/>
      <dgm:spPr/>
    </dgm:pt>
    <dgm:pt modelId="{352C2F90-FD28-4DC5-9540-3CEFAA6A5EAA}" type="pres">
      <dgm:prSet presAssocID="{4FD90607-D22D-4658-A313-1D35CE584D69}" presName="composite" presStyleCnt="0"/>
      <dgm:spPr/>
    </dgm:pt>
    <dgm:pt modelId="{A92096BB-9C4D-4403-80F5-FB870A825CB5}" type="pres">
      <dgm:prSet presAssocID="{4FD90607-D22D-4658-A313-1D35CE584D69}" presName="imgShp" presStyleLbl="fgImgPlace1" presStyleIdx="4" presStyleCnt="8" custAng="20717107" custLinFactX="-45806" custLinFactNeighborX="-100000" custLinFactNeighborY="-4135"/>
      <dgm:spPr/>
      <dgm:t>
        <a:bodyPr/>
        <a:lstStyle/>
        <a:p>
          <a:endParaRPr lang="en-US"/>
        </a:p>
      </dgm:t>
    </dgm:pt>
    <dgm:pt modelId="{06E41821-6C1A-4771-8338-A881294733FE}" type="pres">
      <dgm:prSet presAssocID="{4FD90607-D22D-4658-A313-1D35CE584D69}" presName="txShp" presStyleLbl="node1" presStyleIdx="4" presStyleCnt="8" custScaleX="133484">
        <dgm:presLayoutVars>
          <dgm:bulletEnabled val="1"/>
        </dgm:presLayoutVars>
      </dgm:prSet>
      <dgm:spPr/>
      <dgm:t>
        <a:bodyPr/>
        <a:lstStyle/>
        <a:p>
          <a:endParaRPr lang="en-US"/>
        </a:p>
      </dgm:t>
    </dgm:pt>
    <dgm:pt modelId="{7EEF751F-2BD1-4B58-8A44-EE821366A7D4}" type="pres">
      <dgm:prSet presAssocID="{0DE470EE-A1D6-4E6E-B075-DDA298839625}" presName="spacing" presStyleCnt="0"/>
      <dgm:spPr/>
    </dgm:pt>
    <dgm:pt modelId="{32FEB183-8EFC-4CEC-BAD0-2200CA4E8971}" type="pres">
      <dgm:prSet presAssocID="{328176D2-8A57-4D66-89EB-16496369AABE}" presName="composite" presStyleCnt="0"/>
      <dgm:spPr/>
    </dgm:pt>
    <dgm:pt modelId="{5013C9B7-CC72-4693-AE9A-9E82FF8088A7}" type="pres">
      <dgm:prSet presAssocID="{328176D2-8A57-4D66-89EB-16496369AABE}" presName="imgShp" presStyleLbl="fgImgPlace1" presStyleIdx="5" presStyleCnt="8" custAng="20717107" custLinFactX="-45806" custLinFactNeighborX="-100000" custLinFactNeighborY="-4135"/>
      <dgm:spPr/>
      <dgm:t>
        <a:bodyPr/>
        <a:lstStyle/>
        <a:p>
          <a:endParaRPr lang="en-US"/>
        </a:p>
      </dgm:t>
    </dgm:pt>
    <dgm:pt modelId="{46D5E000-FC07-4A5B-8BFA-48040A6F76A3}" type="pres">
      <dgm:prSet presAssocID="{328176D2-8A57-4D66-89EB-16496369AABE}" presName="txShp" presStyleLbl="node1" presStyleIdx="5" presStyleCnt="8" custScaleX="133484" custScaleY="99916">
        <dgm:presLayoutVars>
          <dgm:bulletEnabled val="1"/>
        </dgm:presLayoutVars>
      </dgm:prSet>
      <dgm:spPr/>
      <dgm:t>
        <a:bodyPr/>
        <a:lstStyle/>
        <a:p>
          <a:endParaRPr lang="en-US"/>
        </a:p>
      </dgm:t>
    </dgm:pt>
    <dgm:pt modelId="{9AE1FB97-99E1-413E-9E24-2E80A952D389}" type="pres">
      <dgm:prSet presAssocID="{12D8AC18-CB74-4E86-99C4-6FE31532D04E}" presName="spacing" presStyleCnt="0"/>
      <dgm:spPr/>
    </dgm:pt>
    <dgm:pt modelId="{E041259B-99EB-4DB8-8335-CB9BD0ECEABE}" type="pres">
      <dgm:prSet presAssocID="{9B3CF723-0E10-41B8-8A14-F7F085CD6070}" presName="composite" presStyleCnt="0"/>
      <dgm:spPr/>
    </dgm:pt>
    <dgm:pt modelId="{C60E647B-41BB-4F9A-ADE2-8F7A6D7BA729}" type="pres">
      <dgm:prSet presAssocID="{9B3CF723-0E10-41B8-8A14-F7F085CD6070}" presName="imgShp" presStyleLbl="fgImgPlace1" presStyleIdx="6" presStyleCnt="8" custAng="20717107" custLinFactX="-45806" custLinFactNeighborX="-100000" custLinFactNeighborY="-4135"/>
      <dgm:spPr/>
      <dgm:t>
        <a:bodyPr/>
        <a:lstStyle/>
        <a:p>
          <a:endParaRPr lang="en-US"/>
        </a:p>
      </dgm:t>
    </dgm:pt>
    <dgm:pt modelId="{BC7B1F85-B0D1-4565-9322-54FD60B867C2}" type="pres">
      <dgm:prSet presAssocID="{9B3CF723-0E10-41B8-8A14-F7F085CD6070}" presName="txShp" presStyleLbl="node1" presStyleIdx="6" presStyleCnt="8" custScaleX="133484">
        <dgm:presLayoutVars>
          <dgm:bulletEnabled val="1"/>
        </dgm:presLayoutVars>
      </dgm:prSet>
      <dgm:spPr/>
      <dgm:t>
        <a:bodyPr/>
        <a:lstStyle/>
        <a:p>
          <a:endParaRPr lang="en-US"/>
        </a:p>
      </dgm:t>
    </dgm:pt>
    <dgm:pt modelId="{B84EF996-7081-46F2-AE16-53CFCAE3387C}" type="pres">
      <dgm:prSet presAssocID="{76068FC5-28CE-4A8D-9443-861C9F3D9A67}" presName="spacing" presStyleCnt="0"/>
      <dgm:spPr/>
    </dgm:pt>
    <dgm:pt modelId="{AFF43B4D-1EBB-4BC7-B698-61EF0E78DBDA}" type="pres">
      <dgm:prSet presAssocID="{C91A6208-782D-46BB-B029-5792071D3F10}" presName="composite" presStyleCnt="0"/>
      <dgm:spPr/>
    </dgm:pt>
    <dgm:pt modelId="{3E01C6FD-58E2-488E-BDE7-083945D8D123}" type="pres">
      <dgm:prSet presAssocID="{C91A6208-782D-46BB-B029-5792071D3F10}" presName="imgShp" presStyleLbl="fgImgPlace1" presStyleIdx="7" presStyleCnt="8" custAng="20717107" custLinFactX="-45806" custLinFactNeighborX="-100000" custLinFactNeighborY="7474"/>
      <dgm:spPr/>
      <dgm:t>
        <a:bodyPr/>
        <a:lstStyle/>
        <a:p>
          <a:endParaRPr lang="en-US"/>
        </a:p>
      </dgm:t>
    </dgm:pt>
    <dgm:pt modelId="{BE9AF30E-9F23-4FA5-913C-E936645088F0}" type="pres">
      <dgm:prSet presAssocID="{C91A6208-782D-46BB-B029-5792071D3F10}" presName="txShp" presStyleLbl="node1" presStyleIdx="7" presStyleCnt="8" custScaleX="133484">
        <dgm:presLayoutVars>
          <dgm:bulletEnabled val="1"/>
        </dgm:presLayoutVars>
      </dgm:prSet>
      <dgm:spPr/>
      <dgm:t>
        <a:bodyPr/>
        <a:lstStyle/>
        <a:p>
          <a:endParaRPr lang="en-US"/>
        </a:p>
      </dgm:t>
    </dgm:pt>
  </dgm:ptLst>
  <dgm:cxnLst>
    <dgm:cxn modelId="{65A2DFF9-2EA6-4ACF-8271-DD530844CA7A}" srcId="{15853E3D-3669-4F36-8EC8-4FBF0ABD583E}" destId="{4FD90607-D22D-4658-A313-1D35CE584D69}" srcOrd="4" destOrd="0" parTransId="{E9B62E40-4E38-4537-A575-64269B39962B}" sibTransId="{0DE470EE-A1D6-4E6E-B075-DDA298839625}"/>
    <dgm:cxn modelId="{A7C47DA5-28E0-42A3-B1A7-923D5B5F6618}" type="presOf" srcId="{4FD90607-D22D-4658-A313-1D35CE584D69}" destId="{06E41821-6C1A-4771-8338-A881294733FE}" srcOrd="0" destOrd="0" presId="urn:microsoft.com/office/officeart/2005/8/layout/vList3#1"/>
    <dgm:cxn modelId="{C1E6E5A0-E11F-484D-8323-3E72715B3CD9}" srcId="{15853E3D-3669-4F36-8EC8-4FBF0ABD583E}" destId="{1D96C3FC-B58C-4B30-A70A-9F727429ED71}" srcOrd="2" destOrd="0" parTransId="{05CAF482-9EE1-4A7D-B03A-0ED15A9D9269}" sibTransId="{F2A09129-F2FF-4001-A790-1F7BA33B1BC5}"/>
    <dgm:cxn modelId="{6E3D7E61-5300-4BF2-8DF0-8149D8B29C6B}" type="presOf" srcId="{9B3CF723-0E10-41B8-8A14-F7F085CD6070}" destId="{BC7B1F85-B0D1-4565-9322-54FD60B867C2}" srcOrd="0" destOrd="0" presId="urn:microsoft.com/office/officeart/2005/8/layout/vList3#1"/>
    <dgm:cxn modelId="{08CFB6C6-CB56-4F6F-9BCC-D7949A703438}" srcId="{15853E3D-3669-4F36-8EC8-4FBF0ABD583E}" destId="{A8F2DCF0-E3DE-43BA-9E36-69ED0516759D}" srcOrd="1" destOrd="0" parTransId="{6A80D126-9E29-4F00-8B5F-A64EF6AC8C90}" sibTransId="{5B5A9DDA-EBBF-4B40-AF9C-9C514881E403}"/>
    <dgm:cxn modelId="{BEF39ED2-ADDF-4FAB-992E-E34043B9B7E6}" srcId="{15853E3D-3669-4F36-8EC8-4FBF0ABD583E}" destId="{9B3CF723-0E10-41B8-8A14-F7F085CD6070}" srcOrd="6" destOrd="0" parTransId="{DEA34E56-1BE1-49D0-BA34-481181B4FED6}" sibTransId="{76068FC5-28CE-4A8D-9443-861C9F3D9A67}"/>
    <dgm:cxn modelId="{F4B6D8CC-6DE4-42F4-80DF-A8654992E806}" type="presOf" srcId="{A8F2DCF0-E3DE-43BA-9E36-69ED0516759D}" destId="{20EA6DD4-CCB5-4D99-B54A-B276E4A0E875}" srcOrd="0" destOrd="0" presId="urn:microsoft.com/office/officeart/2005/8/layout/vList3#1"/>
    <dgm:cxn modelId="{BC4A3B07-E898-4CBA-B6B8-728F99B65E70}" srcId="{15853E3D-3669-4F36-8EC8-4FBF0ABD583E}" destId="{C91A6208-782D-46BB-B029-5792071D3F10}" srcOrd="7" destOrd="0" parTransId="{D0BDA179-17DC-4A74-9BB6-434FA15721F1}" sibTransId="{8627CF31-94E4-4911-AB08-174297ACB27C}"/>
    <dgm:cxn modelId="{2431509E-0D88-4780-84FA-69E04104214B}" type="presOf" srcId="{C91A6208-782D-46BB-B029-5792071D3F10}" destId="{BE9AF30E-9F23-4FA5-913C-E936645088F0}" srcOrd="0" destOrd="0" presId="urn:microsoft.com/office/officeart/2005/8/layout/vList3#1"/>
    <dgm:cxn modelId="{A29FAA9E-868D-41CD-8EFF-ED7E15CBFFD4}" type="presOf" srcId="{9F335D1B-84F5-4473-87DA-9371D3C3B593}" destId="{3B2498EB-17DF-4EA3-AB0E-133C79DBAD0D}" srcOrd="0" destOrd="0" presId="urn:microsoft.com/office/officeart/2005/8/layout/vList3#1"/>
    <dgm:cxn modelId="{2D53FA12-DB32-42C3-83D1-C21C8E2188DC}" type="presOf" srcId="{328176D2-8A57-4D66-89EB-16496369AABE}" destId="{46D5E000-FC07-4A5B-8BFA-48040A6F76A3}" srcOrd="0" destOrd="0" presId="urn:microsoft.com/office/officeart/2005/8/layout/vList3#1"/>
    <dgm:cxn modelId="{F4EF66E0-A287-4A98-9170-359A7B129EC4}" type="presOf" srcId="{15853E3D-3669-4F36-8EC8-4FBF0ABD583E}" destId="{53AD2B1B-A91C-4A77-BF56-0D8E9CD8053D}" srcOrd="0" destOrd="0" presId="urn:microsoft.com/office/officeart/2005/8/layout/vList3#1"/>
    <dgm:cxn modelId="{B0893EFA-780A-4505-AF6E-81F653F3FDC7}" srcId="{15853E3D-3669-4F36-8EC8-4FBF0ABD583E}" destId="{328176D2-8A57-4D66-89EB-16496369AABE}" srcOrd="5" destOrd="0" parTransId="{CEC4CEA5-69E2-4116-A613-BE7767209701}" sibTransId="{12D8AC18-CB74-4E86-99C4-6FE31532D04E}"/>
    <dgm:cxn modelId="{753CF6E8-2137-4247-BC05-7C4F463C9FCA}" type="presOf" srcId="{1D96C3FC-B58C-4B30-A70A-9F727429ED71}" destId="{A7C39293-D315-4AC1-8F7B-A0AC4F1E8743}" srcOrd="0" destOrd="0" presId="urn:microsoft.com/office/officeart/2005/8/layout/vList3#1"/>
    <dgm:cxn modelId="{3671710B-4720-4876-B304-F4985CC74701}" srcId="{15853E3D-3669-4F36-8EC8-4FBF0ABD583E}" destId="{C798C1C1-3E77-46EF-BF08-0E747FF172FE}" srcOrd="0" destOrd="0" parTransId="{F36DECA7-9D5E-48A8-B7BA-C8B5F6FF5018}" sibTransId="{23D4C972-3019-4CC4-8EE2-CCFC1544A08B}"/>
    <dgm:cxn modelId="{BA0C11C5-C186-422F-80CF-630BCE50AC0C}" srcId="{15853E3D-3669-4F36-8EC8-4FBF0ABD583E}" destId="{9F335D1B-84F5-4473-87DA-9371D3C3B593}" srcOrd="3" destOrd="0" parTransId="{D353CAF4-A801-45F4-897B-7A4DDD1BEF63}" sibTransId="{D58EAE31-C75C-486A-AA72-887E0CFFB251}"/>
    <dgm:cxn modelId="{80CBB253-CE11-4A25-A7D9-0D22F134C759}" type="presOf" srcId="{C798C1C1-3E77-46EF-BF08-0E747FF172FE}" destId="{0042CE66-6776-4AC9-9E55-EEC6684FC81C}" srcOrd="0" destOrd="0" presId="urn:microsoft.com/office/officeart/2005/8/layout/vList3#1"/>
    <dgm:cxn modelId="{8FB23A10-93F4-42AC-9259-2FD0ECEC981E}" type="presParOf" srcId="{53AD2B1B-A91C-4A77-BF56-0D8E9CD8053D}" destId="{4E8788A8-E243-4116-848F-CD3D8C4E1473}" srcOrd="0" destOrd="0" presId="urn:microsoft.com/office/officeart/2005/8/layout/vList3#1"/>
    <dgm:cxn modelId="{2ABEE697-BAD2-49B5-B731-57AF0C7DF323}" type="presParOf" srcId="{4E8788A8-E243-4116-848F-CD3D8C4E1473}" destId="{11082120-0A70-4C54-9E93-76F4EDA897EE}" srcOrd="0" destOrd="0" presId="urn:microsoft.com/office/officeart/2005/8/layout/vList3#1"/>
    <dgm:cxn modelId="{B4F6773D-B2B5-4964-8458-C20A427F5074}" type="presParOf" srcId="{4E8788A8-E243-4116-848F-CD3D8C4E1473}" destId="{0042CE66-6776-4AC9-9E55-EEC6684FC81C}" srcOrd="1" destOrd="0" presId="urn:microsoft.com/office/officeart/2005/8/layout/vList3#1"/>
    <dgm:cxn modelId="{6634BC6B-7136-4C56-B0F5-AAEBC16D2525}" type="presParOf" srcId="{53AD2B1B-A91C-4A77-BF56-0D8E9CD8053D}" destId="{73E409EC-23FB-4320-851F-4E51F210AF10}" srcOrd="1" destOrd="0" presId="urn:microsoft.com/office/officeart/2005/8/layout/vList3#1"/>
    <dgm:cxn modelId="{36E8CEDB-5CFE-4FAD-BAE2-F6D703B167A2}" type="presParOf" srcId="{53AD2B1B-A91C-4A77-BF56-0D8E9CD8053D}" destId="{CBAE7E13-6A96-4A51-88BF-ADD1044E75FD}" srcOrd="2" destOrd="0" presId="urn:microsoft.com/office/officeart/2005/8/layout/vList3#1"/>
    <dgm:cxn modelId="{23B5F28F-5EC6-4CD2-A074-6C3CB21DDB05}" type="presParOf" srcId="{CBAE7E13-6A96-4A51-88BF-ADD1044E75FD}" destId="{FB72A0BA-4891-4A60-B7BB-06E068D25280}" srcOrd="0" destOrd="0" presId="urn:microsoft.com/office/officeart/2005/8/layout/vList3#1"/>
    <dgm:cxn modelId="{85C978AC-68DD-4A59-B72F-A9ADF44415A6}" type="presParOf" srcId="{CBAE7E13-6A96-4A51-88BF-ADD1044E75FD}" destId="{20EA6DD4-CCB5-4D99-B54A-B276E4A0E875}" srcOrd="1" destOrd="0" presId="urn:microsoft.com/office/officeart/2005/8/layout/vList3#1"/>
    <dgm:cxn modelId="{07CA5DC1-9CB5-48C9-BECD-FC44A9A58AF6}" type="presParOf" srcId="{53AD2B1B-A91C-4A77-BF56-0D8E9CD8053D}" destId="{BC2ADD7C-CBA7-4859-8F3C-9CE12589CC04}" srcOrd="3" destOrd="0" presId="urn:microsoft.com/office/officeart/2005/8/layout/vList3#1"/>
    <dgm:cxn modelId="{6CA0711F-E9F5-42F0-A9F0-4A56AE6F57A6}" type="presParOf" srcId="{53AD2B1B-A91C-4A77-BF56-0D8E9CD8053D}" destId="{CF798662-C51D-4F48-A269-5E04CF25A345}" srcOrd="4" destOrd="0" presId="urn:microsoft.com/office/officeart/2005/8/layout/vList3#1"/>
    <dgm:cxn modelId="{3D2A7FC4-502C-43AE-8ED2-9BB1C0EEB362}" type="presParOf" srcId="{CF798662-C51D-4F48-A269-5E04CF25A345}" destId="{5BFEA414-6AD1-4B8F-9F82-CC31941F7C6F}" srcOrd="0" destOrd="0" presId="urn:microsoft.com/office/officeart/2005/8/layout/vList3#1"/>
    <dgm:cxn modelId="{9A023721-FBC7-4044-8285-47D82CD83C27}" type="presParOf" srcId="{CF798662-C51D-4F48-A269-5E04CF25A345}" destId="{A7C39293-D315-4AC1-8F7B-A0AC4F1E8743}" srcOrd="1" destOrd="0" presId="urn:microsoft.com/office/officeart/2005/8/layout/vList3#1"/>
    <dgm:cxn modelId="{EA63BD1F-BC15-4D8C-B1BA-63A3573702A2}" type="presParOf" srcId="{53AD2B1B-A91C-4A77-BF56-0D8E9CD8053D}" destId="{8402D375-A6C9-487D-B646-170C7F06E7DF}" srcOrd="5" destOrd="0" presId="urn:microsoft.com/office/officeart/2005/8/layout/vList3#1"/>
    <dgm:cxn modelId="{41BFE00D-8157-45B0-A29F-BBEAE78240B4}" type="presParOf" srcId="{53AD2B1B-A91C-4A77-BF56-0D8E9CD8053D}" destId="{4CBF6A8A-B2CF-439E-86A8-900D799BAABC}" srcOrd="6" destOrd="0" presId="urn:microsoft.com/office/officeart/2005/8/layout/vList3#1"/>
    <dgm:cxn modelId="{AE6C4A16-6EA6-4505-A323-43D5B47D9ED6}" type="presParOf" srcId="{4CBF6A8A-B2CF-439E-86A8-900D799BAABC}" destId="{4BAF3D7D-6D44-4961-933C-8C36C23E14AB}" srcOrd="0" destOrd="0" presId="urn:microsoft.com/office/officeart/2005/8/layout/vList3#1"/>
    <dgm:cxn modelId="{0947DD43-13F1-4BA6-A1B5-824A9EA9AC03}" type="presParOf" srcId="{4CBF6A8A-B2CF-439E-86A8-900D799BAABC}" destId="{3B2498EB-17DF-4EA3-AB0E-133C79DBAD0D}" srcOrd="1" destOrd="0" presId="urn:microsoft.com/office/officeart/2005/8/layout/vList3#1"/>
    <dgm:cxn modelId="{E1A92019-1B6F-4BAC-AA2C-FA5451B09D1F}" type="presParOf" srcId="{53AD2B1B-A91C-4A77-BF56-0D8E9CD8053D}" destId="{85DC81B8-D8D1-4BA0-B357-E470F6D37F7D}" srcOrd="7" destOrd="0" presId="urn:microsoft.com/office/officeart/2005/8/layout/vList3#1"/>
    <dgm:cxn modelId="{83B26B7D-BECD-46FB-9AFA-2BFF5C77F51A}" type="presParOf" srcId="{53AD2B1B-A91C-4A77-BF56-0D8E9CD8053D}" destId="{352C2F90-FD28-4DC5-9540-3CEFAA6A5EAA}" srcOrd="8" destOrd="0" presId="urn:microsoft.com/office/officeart/2005/8/layout/vList3#1"/>
    <dgm:cxn modelId="{07954C5C-020F-48BC-944A-8429E944970D}" type="presParOf" srcId="{352C2F90-FD28-4DC5-9540-3CEFAA6A5EAA}" destId="{A92096BB-9C4D-4403-80F5-FB870A825CB5}" srcOrd="0" destOrd="0" presId="urn:microsoft.com/office/officeart/2005/8/layout/vList3#1"/>
    <dgm:cxn modelId="{2EC44FB7-2FE0-4A4F-8C37-40556216937F}" type="presParOf" srcId="{352C2F90-FD28-4DC5-9540-3CEFAA6A5EAA}" destId="{06E41821-6C1A-4771-8338-A881294733FE}" srcOrd="1" destOrd="0" presId="urn:microsoft.com/office/officeart/2005/8/layout/vList3#1"/>
    <dgm:cxn modelId="{D75B0E8E-F56F-4D20-AE0B-C7FD7990187C}" type="presParOf" srcId="{53AD2B1B-A91C-4A77-BF56-0D8E9CD8053D}" destId="{7EEF751F-2BD1-4B58-8A44-EE821366A7D4}" srcOrd="9" destOrd="0" presId="urn:microsoft.com/office/officeart/2005/8/layout/vList3#1"/>
    <dgm:cxn modelId="{0E714726-CB49-4308-BAA5-01D9566D80FE}" type="presParOf" srcId="{53AD2B1B-A91C-4A77-BF56-0D8E9CD8053D}" destId="{32FEB183-8EFC-4CEC-BAD0-2200CA4E8971}" srcOrd="10" destOrd="0" presId="urn:microsoft.com/office/officeart/2005/8/layout/vList3#1"/>
    <dgm:cxn modelId="{24A8BA09-9E3D-433F-8EE5-100FECD47B9C}" type="presParOf" srcId="{32FEB183-8EFC-4CEC-BAD0-2200CA4E8971}" destId="{5013C9B7-CC72-4693-AE9A-9E82FF8088A7}" srcOrd="0" destOrd="0" presId="urn:microsoft.com/office/officeart/2005/8/layout/vList3#1"/>
    <dgm:cxn modelId="{9FC86CD9-023B-421E-A107-B8B9BDD69AB9}" type="presParOf" srcId="{32FEB183-8EFC-4CEC-BAD0-2200CA4E8971}" destId="{46D5E000-FC07-4A5B-8BFA-48040A6F76A3}" srcOrd="1" destOrd="0" presId="urn:microsoft.com/office/officeart/2005/8/layout/vList3#1"/>
    <dgm:cxn modelId="{54BBF66E-2AA6-4EFD-92D6-CA8B687E73FF}" type="presParOf" srcId="{53AD2B1B-A91C-4A77-BF56-0D8E9CD8053D}" destId="{9AE1FB97-99E1-413E-9E24-2E80A952D389}" srcOrd="11" destOrd="0" presId="urn:microsoft.com/office/officeart/2005/8/layout/vList3#1"/>
    <dgm:cxn modelId="{DE149DC0-E0BA-4EE9-AB17-0BF446D9F22C}" type="presParOf" srcId="{53AD2B1B-A91C-4A77-BF56-0D8E9CD8053D}" destId="{E041259B-99EB-4DB8-8335-CB9BD0ECEABE}" srcOrd="12" destOrd="0" presId="urn:microsoft.com/office/officeart/2005/8/layout/vList3#1"/>
    <dgm:cxn modelId="{9C2B0463-C3D4-45D5-BE4F-FAE1B90EEE60}" type="presParOf" srcId="{E041259B-99EB-4DB8-8335-CB9BD0ECEABE}" destId="{C60E647B-41BB-4F9A-ADE2-8F7A6D7BA729}" srcOrd="0" destOrd="0" presId="urn:microsoft.com/office/officeart/2005/8/layout/vList3#1"/>
    <dgm:cxn modelId="{73F4F54B-4E82-4554-A2F7-417918FBB267}" type="presParOf" srcId="{E041259B-99EB-4DB8-8335-CB9BD0ECEABE}" destId="{BC7B1F85-B0D1-4565-9322-54FD60B867C2}" srcOrd="1" destOrd="0" presId="urn:microsoft.com/office/officeart/2005/8/layout/vList3#1"/>
    <dgm:cxn modelId="{ED35C222-8374-4E22-B592-558697A897C9}" type="presParOf" srcId="{53AD2B1B-A91C-4A77-BF56-0D8E9CD8053D}" destId="{B84EF996-7081-46F2-AE16-53CFCAE3387C}" srcOrd="13" destOrd="0" presId="urn:microsoft.com/office/officeart/2005/8/layout/vList3#1"/>
    <dgm:cxn modelId="{9B24F98A-849D-43E1-8B00-25BD892243D5}" type="presParOf" srcId="{53AD2B1B-A91C-4A77-BF56-0D8E9CD8053D}" destId="{AFF43B4D-1EBB-4BC7-B698-61EF0E78DBDA}" srcOrd="14" destOrd="0" presId="urn:microsoft.com/office/officeart/2005/8/layout/vList3#1"/>
    <dgm:cxn modelId="{117215B9-CCE0-4EC9-9908-13938EC4BC2D}" type="presParOf" srcId="{AFF43B4D-1EBB-4BC7-B698-61EF0E78DBDA}" destId="{3E01C6FD-58E2-488E-BDE7-083945D8D123}" srcOrd="0" destOrd="0" presId="urn:microsoft.com/office/officeart/2005/8/layout/vList3#1"/>
    <dgm:cxn modelId="{AE333E70-1994-4B5E-930E-1BED1D76982D}" type="presParOf" srcId="{AFF43B4D-1EBB-4BC7-B698-61EF0E78DBDA}" destId="{BE9AF30E-9F23-4FA5-913C-E936645088F0}" srcOrd="1" destOrd="0" presId="urn:microsoft.com/office/officeart/2005/8/layout/vList3#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9137ED6-408D-4343-A8D7-CDD35BF15F4E}"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9B415FF4-24ED-4850-A690-313FB3064C9A}">
      <dgm:prSet phldrT="[Text]"/>
      <dgm:spPr>
        <a:solidFill>
          <a:schemeClr val="accent6">
            <a:lumMod val="75000"/>
          </a:schemeClr>
        </a:solidFill>
      </dgm:spPr>
      <dgm:t>
        <a:bodyPr/>
        <a:lstStyle/>
        <a:p>
          <a:r>
            <a:rPr lang="en-US" dirty="0" smtClean="0"/>
            <a:t>Child </a:t>
          </a:r>
          <a:endParaRPr lang="en-US" dirty="0"/>
        </a:p>
      </dgm:t>
    </dgm:pt>
    <dgm:pt modelId="{AE81DFDF-AA9C-4036-891E-16F9160B0283}" type="parTrans" cxnId="{1B705A7D-448D-45E5-A1AF-19731AE1D5D7}">
      <dgm:prSet/>
      <dgm:spPr/>
      <dgm:t>
        <a:bodyPr/>
        <a:lstStyle/>
        <a:p>
          <a:endParaRPr lang="en-US"/>
        </a:p>
      </dgm:t>
    </dgm:pt>
    <dgm:pt modelId="{030D7354-5589-4163-A14B-2BB65C1EF703}" type="sibTrans" cxnId="{1B705A7D-448D-45E5-A1AF-19731AE1D5D7}">
      <dgm:prSet/>
      <dgm:spPr/>
      <dgm:t>
        <a:bodyPr/>
        <a:lstStyle/>
        <a:p>
          <a:endParaRPr lang="en-US"/>
        </a:p>
      </dgm:t>
    </dgm:pt>
    <dgm:pt modelId="{17523A64-7F1D-4D72-989B-1481A8CE68B7}">
      <dgm:prSet phldrT="[Text]"/>
      <dgm:spPr>
        <a:solidFill>
          <a:srgbClr val="FF0000"/>
        </a:solidFill>
      </dgm:spPr>
      <dgm:t>
        <a:bodyPr/>
        <a:lstStyle/>
        <a:p>
          <a:r>
            <a:rPr lang="en-US" dirty="0" smtClean="0"/>
            <a:t>TEVTA/PVTC/ Skills &amp; Livelihoods – Micro Credit   &amp; Enterprise (IP)  </a:t>
          </a:r>
        </a:p>
        <a:p>
          <a:endParaRPr lang="en-US" dirty="0"/>
        </a:p>
      </dgm:t>
    </dgm:pt>
    <dgm:pt modelId="{3B0E2D31-408F-49AB-BA2A-858269EE4657}" type="parTrans" cxnId="{0308D357-5871-4C2C-878D-C43366E34711}">
      <dgm:prSet/>
      <dgm:spPr/>
      <dgm:t>
        <a:bodyPr/>
        <a:lstStyle/>
        <a:p>
          <a:endParaRPr lang="en-US"/>
        </a:p>
      </dgm:t>
    </dgm:pt>
    <dgm:pt modelId="{F541548C-B70E-4490-A3DA-99729E8F9F2B}" type="sibTrans" cxnId="{0308D357-5871-4C2C-878D-C43366E34711}">
      <dgm:prSet/>
      <dgm:spPr/>
      <dgm:t>
        <a:bodyPr/>
        <a:lstStyle/>
        <a:p>
          <a:endParaRPr lang="en-US"/>
        </a:p>
      </dgm:t>
    </dgm:pt>
    <dgm:pt modelId="{D7C73B87-19C1-4F0A-B865-C452DDC7C223}">
      <dgm:prSet phldrT="[Text]" custT="1"/>
      <dgm:spPr>
        <a:solidFill>
          <a:srgbClr val="FFC000"/>
        </a:solidFill>
        <a:ln>
          <a:solidFill>
            <a:srgbClr val="FFC000"/>
          </a:solidFill>
        </a:ln>
      </dgm:spPr>
      <dgm:t>
        <a:bodyPr/>
        <a:lstStyle/>
        <a:p>
          <a:r>
            <a:rPr lang="en-US" sz="1600" dirty="0" smtClean="0"/>
            <a:t>Schools  Dept/Private - Primary   </a:t>
          </a:r>
          <a:endParaRPr lang="en-US" sz="1600" dirty="0"/>
        </a:p>
      </dgm:t>
    </dgm:pt>
    <dgm:pt modelId="{544DD588-0046-490B-8D2C-6E76305CD46B}" type="parTrans" cxnId="{F9C67D45-041C-4C35-B3A2-A772E652C979}">
      <dgm:prSet/>
      <dgm:spPr/>
      <dgm:t>
        <a:bodyPr/>
        <a:lstStyle/>
        <a:p>
          <a:endParaRPr lang="en-US"/>
        </a:p>
      </dgm:t>
    </dgm:pt>
    <dgm:pt modelId="{C8B6C71F-3A19-4FFD-B40F-06249811317B}" type="sibTrans" cxnId="{F9C67D45-041C-4C35-B3A2-A772E652C979}">
      <dgm:prSet/>
      <dgm:spPr/>
      <dgm:t>
        <a:bodyPr/>
        <a:lstStyle/>
        <a:p>
          <a:endParaRPr lang="en-US"/>
        </a:p>
      </dgm:t>
    </dgm:pt>
    <dgm:pt modelId="{7C7F59EE-BF17-4E7A-9828-58DCA0225AE7}">
      <dgm:prSet phldrT="[Text]" phldr="1"/>
      <dgm:spPr/>
      <dgm:t>
        <a:bodyPr/>
        <a:lstStyle/>
        <a:p>
          <a:endParaRPr lang="en-US" dirty="0"/>
        </a:p>
      </dgm:t>
    </dgm:pt>
    <dgm:pt modelId="{7413A59D-E240-4BFD-BC77-7EFE99FCFA60}" type="parTrans" cxnId="{BF699653-45CC-49E0-9A08-6DA81C30104A}">
      <dgm:prSet/>
      <dgm:spPr/>
      <dgm:t>
        <a:bodyPr/>
        <a:lstStyle/>
        <a:p>
          <a:endParaRPr lang="en-US"/>
        </a:p>
      </dgm:t>
    </dgm:pt>
    <dgm:pt modelId="{386D3613-6559-4BD7-8205-919E64B92821}" type="sibTrans" cxnId="{BF699653-45CC-49E0-9A08-6DA81C30104A}">
      <dgm:prSet/>
      <dgm:spPr/>
      <dgm:t>
        <a:bodyPr/>
        <a:lstStyle/>
        <a:p>
          <a:endParaRPr lang="en-US"/>
        </a:p>
      </dgm:t>
    </dgm:pt>
    <dgm:pt modelId="{24FB7846-1D4C-412D-996E-F81F46D2DFF1}">
      <dgm:prSet phldrT="[Text]" phldr="1"/>
      <dgm:spPr/>
      <dgm:t>
        <a:bodyPr/>
        <a:lstStyle/>
        <a:p>
          <a:endParaRPr lang="en-US" dirty="0"/>
        </a:p>
      </dgm:t>
    </dgm:pt>
    <dgm:pt modelId="{42F49EAA-7631-4ACB-8E41-03F30F4EA546}" type="parTrans" cxnId="{4B31CF5A-D4C3-43CF-8716-123085E056D9}">
      <dgm:prSet/>
      <dgm:spPr/>
      <dgm:t>
        <a:bodyPr/>
        <a:lstStyle/>
        <a:p>
          <a:endParaRPr lang="en-US"/>
        </a:p>
      </dgm:t>
    </dgm:pt>
    <dgm:pt modelId="{BFFC02B2-287A-4A88-9EC4-BE767FD0470E}" type="sibTrans" cxnId="{4B31CF5A-D4C3-43CF-8716-123085E056D9}">
      <dgm:prSet/>
      <dgm:spPr/>
      <dgm:t>
        <a:bodyPr/>
        <a:lstStyle/>
        <a:p>
          <a:endParaRPr lang="en-US"/>
        </a:p>
      </dgm:t>
    </dgm:pt>
    <dgm:pt modelId="{3FFF7CB9-F933-4A69-AF8E-5EEB40C6829C}">
      <dgm:prSet/>
      <dgm:spPr>
        <a:solidFill>
          <a:srgbClr val="0070C0"/>
        </a:solidFill>
      </dgm:spPr>
      <dgm:t>
        <a:bodyPr/>
        <a:lstStyle/>
        <a:p>
          <a:r>
            <a:rPr lang="en-US" dirty="0" err="1" smtClean="0"/>
            <a:t>ITA</a:t>
          </a:r>
          <a:r>
            <a:rPr lang="en-US" dirty="0" smtClean="0"/>
            <a:t> Mobilizing Partners and Learning  </a:t>
          </a:r>
        </a:p>
      </dgm:t>
    </dgm:pt>
    <dgm:pt modelId="{8DA705C3-30DF-47CB-96D9-47E3F77689C0}" type="parTrans" cxnId="{D3182E0F-C2D3-45D2-9F71-C4091CF9890A}">
      <dgm:prSet/>
      <dgm:spPr/>
      <dgm:t>
        <a:bodyPr/>
        <a:lstStyle/>
        <a:p>
          <a:endParaRPr lang="en-US"/>
        </a:p>
      </dgm:t>
    </dgm:pt>
    <dgm:pt modelId="{FD5C0359-8E2B-48F8-9349-0C4482F07A47}" type="sibTrans" cxnId="{D3182E0F-C2D3-45D2-9F71-C4091CF9890A}">
      <dgm:prSet/>
      <dgm:spPr/>
      <dgm:t>
        <a:bodyPr/>
        <a:lstStyle/>
        <a:p>
          <a:endParaRPr lang="en-US"/>
        </a:p>
      </dgm:t>
    </dgm:pt>
    <dgm:pt modelId="{A3B00037-5C56-4715-83EF-C719B7A82D97}">
      <dgm:prSet custT="1"/>
      <dgm:spPr>
        <a:solidFill>
          <a:schemeClr val="accent1">
            <a:lumMod val="75000"/>
          </a:schemeClr>
        </a:solidFill>
      </dgm:spPr>
      <dgm:t>
        <a:bodyPr/>
        <a:lstStyle/>
        <a:p>
          <a:r>
            <a:rPr lang="en-US" sz="1400" dirty="0" smtClean="0"/>
            <a:t>Social Safety Nets –  Mothers-families (IP</a:t>
          </a:r>
          <a:r>
            <a:rPr lang="en-US" sz="1050" dirty="0" smtClean="0"/>
            <a:t>) </a:t>
          </a:r>
        </a:p>
      </dgm:t>
    </dgm:pt>
    <dgm:pt modelId="{697D742D-2B10-4F9C-B854-9F9E1B4F2A4B}" type="parTrans" cxnId="{F3A3EF4A-A770-40B2-9EEF-3D196DE83B9D}">
      <dgm:prSet/>
      <dgm:spPr/>
      <dgm:t>
        <a:bodyPr/>
        <a:lstStyle/>
        <a:p>
          <a:endParaRPr lang="en-US"/>
        </a:p>
      </dgm:t>
    </dgm:pt>
    <dgm:pt modelId="{8305B59E-3915-4E75-867A-668D99962642}" type="sibTrans" cxnId="{F3A3EF4A-A770-40B2-9EEF-3D196DE83B9D}">
      <dgm:prSet/>
      <dgm:spPr/>
      <dgm:t>
        <a:bodyPr/>
        <a:lstStyle/>
        <a:p>
          <a:endParaRPr lang="en-US"/>
        </a:p>
      </dgm:t>
    </dgm:pt>
    <dgm:pt modelId="{D47CE4C3-95CA-48C4-A5C8-C52EBC785292}">
      <dgm:prSet/>
      <dgm:spPr/>
      <dgm:t>
        <a:bodyPr/>
        <a:lstStyle/>
        <a:p>
          <a:r>
            <a:rPr lang="en-US" dirty="0" smtClean="0"/>
            <a:t>Community </a:t>
          </a:r>
        </a:p>
        <a:p>
          <a:r>
            <a:rPr lang="en-US" dirty="0" smtClean="0"/>
            <a:t>Land/Building 10-20 years – </a:t>
          </a:r>
          <a:endParaRPr lang="en-US" dirty="0"/>
        </a:p>
      </dgm:t>
    </dgm:pt>
    <dgm:pt modelId="{2E67E22F-7314-461B-8B5F-877E24E69607}" type="parTrans" cxnId="{1F1D4070-12B9-4FC8-AE33-56CFC62A8DB4}">
      <dgm:prSet/>
      <dgm:spPr/>
      <dgm:t>
        <a:bodyPr/>
        <a:lstStyle/>
        <a:p>
          <a:endParaRPr lang="en-US"/>
        </a:p>
      </dgm:t>
    </dgm:pt>
    <dgm:pt modelId="{11CAFDCE-92E4-437E-96AA-7A19E2D0B8DA}" type="sibTrans" cxnId="{1F1D4070-12B9-4FC8-AE33-56CFC62A8DB4}">
      <dgm:prSet/>
      <dgm:spPr/>
      <dgm:t>
        <a:bodyPr/>
        <a:lstStyle/>
        <a:p>
          <a:endParaRPr lang="en-US"/>
        </a:p>
      </dgm:t>
    </dgm:pt>
    <dgm:pt modelId="{79ED8E22-62B1-44E8-8A97-869B19A5BEBE}">
      <dgm:prSet/>
      <dgm:spPr>
        <a:solidFill>
          <a:srgbClr val="92D050"/>
        </a:solidFill>
      </dgm:spPr>
      <dgm:t>
        <a:bodyPr/>
        <a:lstStyle/>
        <a:p>
          <a:r>
            <a:rPr lang="en-US" dirty="0" smtClean="0"/>
            <a:t>Health Dept– LHWs Basic Health Units, Health &amp; Nutrition Supervisors MNCH  - Mothers </a:t>
          </a:r>
        </a:p>
      </dgm:t>
    </dgm:pt>
    <dgm:pt modelId="{AA1F4A54-58FF-4F02-B4D7-19D264028A01}" type="parTrans" cxnId="{B010225F-7FF4-48BC-A029-BA181F155697}">
      <dgm:prSet/>
      <dgm:spPr/>
      <dgm:t>
        <a:bodyPr/>
        <a:lstStyle/>
        <a:p>
          <a:endParaRPr lang="en-US"/>
        </a:p>
      </dgm:t>
    </dgm:pt>
    <dgm:pt modelId="{2176B8C3-7C3C-4BDC-B0CA-9876A5CBAA5F}" type="sibTrans" cxnId="{B010225F-7FF4-48BC-A029-BA181F155697}">
      <dgm:prSet/>
      <dgm:spPr/>
      <dgm:t>
        <a:bodyPr/>
        <a:lstStyle/>
        <a:p>
          <a:endParaRPr lang="en-US"/>
        </a:p>
      </dgm:t>
    </dgm:pt>
    <dgm:pt modelId="{1CE84FF2-4E0F-4B96-B416-73A8AEE80FDE}">
      <dgm:prSet/>
      <dgm:spPr>
        <a:solidFill>
          <a:srgbClr val="734B69"/>
        </a:solidFill>
      </dgm:spPr>
      <dgm:t>
        <a:bodyPr/>
        <a:lstStyle/>
        <a:p>
          <a:r>
            <a:rPr lang="en-US" dirty="0" smtClean="0"/>
            <a:t>CSR Nutrition/hygiene  </a:t>
          </a:r>
        </a:p>
        <a:p>
          <a:r>
            <a:rPr lang="en-US" dirty="0" err="1" smtClean="0"/>
            <a:t>Knorr</a:t>
          </a:r>
          <a:r>
            <a:rPr lang="en-US" dirty="0" smtClean="0"/>
            <a:t>  &amp; Lifebuoy  </a:t>
          </a:r>
          <a:endParaRPr lang="en-US" dirty="0"/>
        </a:p>
      </dgm:t>
    </dgm:pt>
    <dgm:pt modelId="{95F232C3-9B83-4BC4-AD73-A14198B07F29}" type="parTrans" cxnId="{4938A903-799D-4A4E-9F87-016734CDD4E2}">
      <dgm:prSet/>
      <dgm:spPr/>
      <dgm:t>
        <a:bodyPr/>
        <a:lstStyle/>
        <a:p>
          <a:endParaRPr lang="en-US"/>
        </a:p>
      </dgm:t>
    </dgm:pt>
    <dgm:pt modelId="{25BF70B2-A196-4B36-8632-BE286D15B250}" type="sibTrans" cxnId="{4938A903-799D-4A4E-9F87-016734CDD4E2}">
      <dgm:prSet/>
      <dgm:spPr/>
      <dgm:t>
        <a:bodyPr/>
        <a:lstStyle/>
        <a:p>
          <a:endParaRPr lang="en-US"/>
        </a:p>
      </dgm:t>
    </dgm:pt>
    <dgm:pt modelId="{1B74CF96-32A0-43EF-AD3D-A8AC4C0115E6}">
      <dgm:prSet/>
      <dgm:spPr>
        <a:solidFill>
          <a:schemeClr val="accent5">
            <a:lumMod val="75000"/>
          </a:schemeClr>
        </a:solidFill>
      </dgm:spPr>
      <dgm:t>
        <a:bodyPr/>
        <a:lstStyle/>
        <a:p>
          <a:r>
            <a:rPr lang="en-US" dirty="0" smtClean="0"/>
            <a:t>Model Villages/Schools –Govt.</a:t>
          </a:r>
          <a:endParaRPr lang="en-US" dirty="0"/>
        </a:p>
      </dgm:t>
    </dgm:pt>
    <dgm:pt modelId="{B435ACA1-F80B-46EF-9ACF-4F0F291E19B5}" type="parTrans" cxnId="{B62D2DC0-D43A-42FD-B0C4-1CFB3BDC00DF}">
      <dgm:prSet/>
      <dgm:spPr/>
      <dgm:t>
        <a:bodyPr/>
        <a:lstStyle/>
        <a:p>
          <a:endParaRPr lang="en-US"/>
        </a:p>
      </dgm:t>
    </dgm:pt>
    <dgm:pt modelId="{1249E584-E73C-49D3-B968-9DC82ED3C756}" type="sibTrans" cxnId="{B62D2DC0-D43A-42FD-B0C4-1CFB3BDC00DF}">
      <dgm:prSet/>
      <dgm:spPr/>
      <dgm:t>
        <a:bodyPr/>
        <a:lstStyle/>
        <a:p>
          <a:endParaRPr lang="en-US"/>
        </a:p>
      </dgm:t>
    </dgm:pt>
    <dgm:pt modelId="{7F31E7CF-A987-49E6-8454-21083B8E6E0D}" type="pres">
      <dgm:prSet presAssocID="{C9137ED6-408D-4343-A8D7-CDD35BF15F4E}" presName="cycle" presStyleCnt="0">
        <dgm:presLayoutVars>
          <dgm:chMax val="1"/>
          <dgm:dir/>
          <dgm:animLvl val="ctr"/>
          <dgm:resizeHandles val="exact"/>
        </dgm:presLayoutVars>
      </dgm:prSet>
      <dgm:spPr/>
      <dgm:t>
        <a:bodyPr/>
        <a:lstStyle/>
        <a:p>
          <a:endParaRPr lang="en-US"/>
        </a:p>
      </dgm:t>
    </dgm:pt>
    <dgm:pt modelId="{601D1011-BD7E-4FE4-8114-7FEE150EF45D}" type="pres">
      <dgm:prSet presAssocID="{9B415FF4-24ED-4850-A690-313FB3064C9A}" presName="centerShape" presStyleLbl="node0" presStyleIdx="0" presStyleCnt="1"/>
      <dgm:spPr/>
      <dgm:t>
        <a:bodyPr/>
        <a:lstStyle/>
        <a:p>
          <a:endParaRPr lang="en-US"/>
        </a:p>
      </dgm:t>
    </dgm:pt>
    <dgm:pt modelId="{ED899058-7712-4DDF-8D66-0D72C4140E7A}" type="pres">
      <dgm:prSet presAssocID="{3B0E2D31-408F-49AB-BA2A-858269EE4657}" presName="parTrans" presStyleLbl="bgSibTrans2D1" presStyleIdx="0" presStyleCnt="8"/>
      <dgm:spPr/>
      <dgm:t>
        <a:bodyPr/>
        <a:lstStyle/>
        <a:p>
          <a:endParaRPr lang="en-US"/>
        </a:p>
      </dgm:t>
    </dgm:pt>
    <dgm:pt modelId="{10A51D8B-A26D-4674-B88E-D72C5B45FE9A}" type="pres">
      <dgm:prSet presAssocID="{17523A64-7F1D-4D72-989B-1481A8CE68B7}" presName="node" presStyleLbl="node1" presStyleIdx="0" presStyleCnt="8">
        <dgm:presLayoutVars>
          <dgm:bulletEnabled val="1"/>
        </dgm:presLayoutVars>
      </dgm:prSet>
      <dgm:spPr/>
      <dgm:t>
        <a:bodyPr/>
        <a:lstStyle/>
        <a:p>
          <a:endParaRPr lang="en-US"/>
        </a:p>
      </dgm:t>
    </dgm:pt>
    <dgm:pt modelId="{8AC9145E-4BC8-4095-85B9-A8314D089064}" type="pres">
      <dgm:prSet presAssocID="{544DD588-0046-490B-8D2C-6E76305CD46B}" presName="parTrans" presStyleLbl="bgSibTrans2D1" presStyleIdx="1" presStyleCnt="8"/>
      <dgm:spPr/>
      <dgm:t>
        <a:bodyPr/>
        <a:lstStyle/>
        <a:p>
          <a:endParaRPr lang="en-US"/>
        </a:p>
      </dgm:t>
    </dgm:pt>
    <dgm:pt modelId="{F696B9DC-7101-4C16-9BFF-85BC07EF9115}" type="pres">
      <dgm:prSet presAssocID="{D7C73B87-19C1-4F0A-B865-C452DDC7C223}" presName="node" presStyleLbl="node1" presStyleIdx="1" presStyleCnt="8">
        <dgm:presLayoutVars>
          <dgm:bulletEnabled val="1"/>
        </dgm:presLayoutVars>
      </dgm:prSet>
      <dgm:spPr/>
      <dgm:t>
        <a:bodyPr/>
        <a:lstStyle/>
        <a:p>
          <a:endParaRPr lang="en-US"/>
        </a:p>
      </dgm:t>
    </dgm:pt>
    <dgm:pt modelId="{D630C5A2-13AC-4F16-8E2F-10B7B3F26C36}" type="pres">
      <dgm:prSet presAssocID="{697D742D-2B10-4F9C-B854-9F9E1B4F2A4B}" presName="parTrans" presStyleLbl="bgSibTrans2D1" presStyleIdx="2" presStyleCnt="8"/>
      <dgm:spPr/>
      <dgm:t>
        <a:bodyPr/>
        <a:lstStyle/>
        <a:p>
          <a:endParaRPr lang="en-US"/>
        </a:p>
      </dgm:t>
    </dgm:pt>
    <dgm:pt modelId="{E08311E3-AAF6-44C2-9F98-4DDCFA02E199}" type="pres">
      <dgm:prSet presAssocID="{A3B00037-5C56-4715-83EF-C719B7A82D97}" presName="node" presStyleLbl="node1" presStyleIdx="2" presStyleCnt="8" custRadScaleRad="100994" custRadScaleInc="6429">
        <dgm:presLayoutVars>
          <dgm:bulletEnabled val="1"/>
        </dgm:presLayoutVars>
      </dgm:prSet>
      <dgm:spPr/>
      <dgm:t>
        <a:bodyPr/>
        <a:lstStyle/>
        <a:p>
          <a:endParaRPr lang="en-US"/>
        </a:p>
      </dgm:t>
    </dgm:pt>
    <dgm:pt modelId="{DAC73151-8086-47FC-BD48-5AD3305D3284}" type="pres">
      <dgm:prSet presAssocID="{2E67E22F-7314-461B-8B5F-877E24E69607}" presName="parTrans" presStyleLbl="bgSibTrans2D1" presStyleIdx="3" presStyleCnt="8"/>
      <dgm:spPr/>
      <dgm:t>
        <a:bodyPr/>
        <a:lstStyle/>
        <a:p>
          <a:endParaRPr lang="en-US"/>
        </a:p>
      </dgm:t>
    </dgm:pt>
    <dgm:pt modelId="{F7544E2B-D4C4-4EA7-8848-A862947AD408}" type="pres">
      <dgm:prSet presAssocID="{D47CE4C3-95CA-48C4-A5C8-C52EBC785292}" presName="node" presStyleLbl="node1" presStyleIdx="3" presStyleCnt="8">
        <dgm:presLayoutVars>
          <dgm:bulletEnabled val="1"/>
        </dgm:presLayoutVars>
      </dgm:prSet>
      <dgm:spPr/>
      <dgm:t>
        <a:bodyPr/>
        <a:lstStyle/>
        <a:p>
          <a:endParaRPr lang="en-US"/>
        </a:p>
      </dgm:t>
    </dgm:pt>
    <dgm:pt modelId="{243C0690-DF2E-4C1D-B16C-29D464FF2B9A}" type="pres">
      <dgm:prSet presAssocID="{B435ACA1-F80B-46EF-9ACF-4F0F291E19B5}" presName="parTrans" presStyleLbl="bgSibTrans2D1" presStyleIdx="4" presStyleCnt="8"/>
      <dgm:spPr/>
      <dgm:t>
        <a:bodyPr/>
        <a:lstStyle/>
        <a:p>
          <a:endParaRPr lang="en-US"/>
        </a:p>
      </dgm:t>
    </dgm:pt>
    <dgm:pt modelId="{219A6AAF-C577-4707-ACC4-F2ADB101EDD5}" type="pres">
      <dgm:prSet presAssocID="{1B74CF96-32A0-43EF-AD3D-A8AC4C0115E6}" presName="node" presStyleLbl="node1" presStyleIdx="4" presStyleCnt="8">
        <dgm:presLayoutVars>
          <dgm:bulletEnabled val="1"/>
        </dgm:presLayoutVars>
      </dgm:prSet>
      <dgm:spPr/>
      <dgm:t>
        <a:bodyPr/>
        <a:lstStyle/>
        <a:p>
          <a:endParaRPr lang="en-US"/>
        </a:p>
      </dgm:t>
    </dgm:pt>
    <dgm:pt modelId="{B1BF605F-DF61-4116-B70D-36E0CBCB99B1}" type="pres">
      <dgm:prSet presAssocID="{8DA705C3-30DF-47CB-96D9-47E3F77689C0}" presName="parTrans" presStyleLbl="bgSibTrans2D1" presStyleIdx="5" presStyleCnt="8"/>
      <dgm:spPr/>
      <dgm:t>
        <a:bodyPr/>
        <a:lstStyle/>
        <a:p>
          <a:endParaRPr lang="en-US"/>
        </a:p>
      </dgm:t>
    </dgm:pt>
    <dgm:pt modelId="{A6F1DA6E-4E6E-422F-A134-44983E023FEC}" type="pres">
      <dgm:prSet presAssocID="{3FFF7CB9-F933-4A69-AF8E-5EEB40C6829C}" presName="node" presStyleLbl="node1" presStyleIdx="5" presStyleCnt="8">
        <dgm:presLayoutVars>
          <dgm:bulletEnabled val="1"/>
        </dgm:presLayoutVars>
      </dgm:prSet>
      <dgm:spPr/>
      <dgm:t>
        <a:bodyPr/>
        <a:lstStyle/>
        <a:p>
          <a:endParaRPr lang="en-US"/>
        </a:p>
      </dgm:t>
    </dgm:pt>
    <dgm:pt modelId="{D4734A0A-09AC-43E4-AF75-B36EB7525886}" type="pres">
      <dgm:prSet presAssocID="{AA1F4A54-58FF-4F02-B4D7-19D264028A01}" presName="parTrans" presStyleLbl="bgSibTrans2D1" presStyleIdx="6" presStyleCnt="8"/>
      <dgm:spPr/>
      <dgm:t>
        <a:bodyPr/>
        <a:lstStyle/>
        <a:p>
          <a:endParaRPr lang="en-US"/>
        </a:p>
      </dgm:t>
    </dgm:pt>
    <dgm:pt modelId="{BE177B55-5A8A-48FC-9C47-B0DE112D08FA}" type="pres">
      <dgm:prSet presAssocID="{79ED8E22-62B1-44E8-8A97-869B19A5BEBE}" presName="node" presStyleLbl="node1" presStyleIdx="6" presStyleCnt="8">
        <dgm:presLayoutVars>
          <dgm:bulletEnabled val="1"/>
        </dgm:presLayoutVars>
      </dgm:prSet>
      <dgm:spPr/>
      <dgm:t>
        <a:bodyPr/>
        <a:lstStyle/>
        <a:p>
          <a:endParaRPr lang="en-US"/>
        </a:p>
      </dgm:t>
    </dgm:pt>
    <dgm:pt modelId="{8CF6E4EC-BE5E-4F68-B5C2-15ECFAE228E2}" type="pres">
      <dgm:prSet presAssocID="{95F232C3-9B83-4BC4-AD73-A14198B07F29}" presName="parTrans" presStyleLbl="bgSibTrans2D1" presStyleIdx="7" presStyleCnt="8"/>
      <dgm:spPr/>
      <dgm:t>
        <a:bodyPr/>
        <a:lstStyle/>
        <a:p>
          <a:endParaRPr lang="en-US"/>
        </a:p>
      </dgm:t>
    </dgm:pt>
    <dgm:pt modelId="{7133561C-6B50-41CC-9693-829B869258F3}" type="pres">
      <dgm:prSet presAssocID="{1CE84FF2-4E0F-4B96-B416-73A8AEE80FDE}" presName="node" presStyleLbl="node1" presStyleIdx="7" presStyleCnt="8">
        <dgm:presLayoutVars>
          <dgm:bulletEnabled val="1"/>
        </dgm:presLayoutVars>
      </dgm:prSet>
      <dgm:spPr/>
      <dgm:t>
        <a:bodyPr/>
        <a:lstStyle/>
        <a:p>
          <a:endParaRPr lang="en-US"/>
        </a:p>
      </dgm:t>
    </dgm:pt>
  </dgm:ptLst>
  <dgm:cxnLst>
    <dgm:cxn modelId="{349A0F76-F004-47EE-8DC9-2329789509A3}" type="presOf" srcId="{D7C73B87-19C1-4F0A-B865-C452DDC7C223}" destId="{F696B9DC-7101-4C16-9BFF-85BC07EF9115}" srcOrd="0" destOrd="0" presId="urn:microsoft.com/office/officeart/2005/8/layout/radial4"/>
    <dgm:cxn modelId="{8AD3278E-F8F1-43EE-9FC8-0647B7B15F44}" type="presOf" srcId="{B435ACA1-F80B-46EF-9ACF-4F0F291E19B5}" destId="{243C0690-DF2E-4C1D-B16C-29D464FF2B9A}" srcOrd="0" destOrd="0" presId="urn:microsoft.com/office/officeart/2005/8/layout/radial4"/>
    <dgm:cxn modelId="{0308D357-5871-4C2C-878D-C43366E34711}" srcId="{9B415FF4-24ED-4850-A690-313FB3064C9A}" destId="{17523A64-7F1D-4D72-989B-1481A8CE68B7}" srcOrd="0" destOrd="0" parTransId="{3B0E2D31-408F-49AB-BA2A-858269EE4657}" sibTransId="{F541548C-B70E-4490-A3DA-99729E8F9F2B}"/>
    <dgm:cxn modelId="{B010225F-7FF4-48BC-A029-BA181F155697}" srcId="{9B415FF4-24ED-4850-A690-313FB3064C9A}" destId="{79ED8E22-62B1-44E8-8A97-869B19A5BEBE}" srcOrd="6" destOrd="0" parTransId="{AA1F4A54-58FF-4F02-B4D7-19D264028A01}" sibTransId="{2176B8C3-7C3C-4BDC-B0CA-9876A5CBAA5F}"/>
    <dgm:cxn modelId="{6E5AF6FA-AF48-4C7F-BE35-1FB5DD8A3D83}" type="presOf" srcId="{C9137ED6-408D-4343-A8D7-CDD35BF15F4E}" destId="{7F31E7CF-A987-49E6-8454-21083B8E6E0D}" srcOrd="0" destOrd="0" presId="urn:microsoft.com/office/officeart/2005/8/layout/radial4"/>
    <dgm:cxn modelId="{6B765CCA-CA5C-4B0C-ACEA-D036B26E11EE}" type="presOf" srcId="{9B415FF4-24ED-4850-A690-313FB3064C9A}" destId="{601D1011-BD7E-4FE4-8114-7FEE150EF45D}" srcOrd="0" destOrd="0" presId="urn:microsoft.com/office/officeart/2005/8/layout/radial4"/>
    <dgm:cxn modelId="{BCF2E2C3-8637-4933-B356-44C6C7417B48}" type="presOf" srcId="{95F232C3-9B83-4BC4-AD73-A14198B07F29}" destId="{8CF6E4EC-BE5E-4F68-B5C2-15ECFAE228E2}" srcOrd="0" destOrd="0" presId="urn:microsoft.com/office/officeart/2005/8/layout/radial4"/>
    <dgm:cxn modelId="{4924975D-349B-4F1B-A0E7-7CE180E5F9BA}" type="presOf" srcId="{A3B00037-5C56-4715-83EF-C719B7A82D97}" destId="{E08311E3-AAF6-44C2-9F98-4DDCFA02E199}" srcOrd="0" destOrd="0" presId="urn:microsoft.com/office/officeart/2005/8/layout/radial4"/>
    <dgm:cxn modelId="{3253C39E-9F9F-4641-9ED6-56287E3D20EE}" type="presOf" srcId="{D47CE4C3-95CA-48C4-A5C8-C52EBC785292}" destId="{F7544E2B-D4C4-4EA7-8848-A862947AD408}" srcOrd="0" destOrd="0" presId="urn:microsoft.com/office/officeart/2005/8/layout/radial4"/>
    <dgm:cxn modelId="{0E3779AF-CE74-449F-8CE1-5E307AADEBA1}" type="presOf" srcId="{1CE84FF2-4E0F-4B96-B416-73A8AEE80FDE}" destId="{7133561C-6B50-41CC-9693-829B869258F3}" srcOrd="0" destOrd="0" presId="urn:microsoft.com/office/officeart/2005/8/layout/radial4"/>
    <dgm:cxn modelId="{C7E42C94-75F2-4B35-8BE8-F20880B1D13D}" type="presOf" srcId="{AA1F4A54-58FF-4F02-B4D7-19D264028A01}" destId="{D4734A0A-09AC-43E4-AF75-B36EB7525886}" srcOrd="0" destOrd="0" presId="urn:microsoft.com/office/officeart/2005/8/layout/radial4"/>
    <dgm:cxn modelId="{7B8004F3-3F56-4FBE-9F1E-56EFA75DF25A}" type="presOf" srcId="{1B74CF96-32A0-43EF-AD3D-A8AC4C0115E6}" destId="{219A6AAF-C577-4707-ACC4-F2ADB101EDD5}" srcOrd="0" destOrd="0" presId="urn:microsoft.com/office/officeart/2005/8/layout/radial4"/>
    <dgm:cxn modelId="{4938A903-799D-4A4E-9F87-016734CDD4E2}" srcId="{9B415FF4-24ED-4850-A690-313FB3064C9A}" destId="{1CE84FF2-4E0F-4B96-B416-73A8AEE80FDE}" srcOrd="7" destOrd="0" parTransId="{95F232C3-9B83-4BC4-AD73-A14198B07F29}" sibTransId="{25BF70B2-A196-4B36-8632-BE286D15B250}"/>
    <dgm:cxn modelId="{A613E519-75AD-4B2A-861D-7C62E4CBE1E2}" type="presOf" srcId="{3FFF7CB9-F933-4A69-AF8E-5EEB40C6829C}" destId="{A6F1DA6E-4E6E-422F-A134-44983E023FEC}" srcOrd="0" destOrd="0" presId="urn:microsoft.com/office/officeart/2005/8/layout/radial4"/>
    <dgm:cxn modelId="{4B31CF5A-D4C3-43CF-8716-123085E056D9}" srcId="{C9137ED6-408D-4343-A8D7-CDD35BF15F4E}" destId="{24FB7846-1D4C-412D-996E-F81F46D2DFF1}" srcOrd="2" destOrd="0" parTransId="{42F49EAA-7631-4ACB-8E41-03F30F4EA546}" sibTransId="{BFFC02B2-287A-4A88-9EC4-BE767FD0470E}"/>
    <dgm:cxn modelId="{BF699653-45CC-49E0-9A08-6DA81C30104A}" srcId="{C9137ED6-408D-4343-A8D7-CDD35BF15F4E}" destId="{7C7F59EE-BF17-4E7A-9828-58DCA0225AE7}" srcOrd="1" destOrd="0" parTransId="{7413A59D-E240-4BFD-BC77-7EFE99FCFA60}" sibTransId="{386D3613-6559-4BD7-8205-919E64B92821}"/>
    <dgm:cxn modelId="{F3A3EF4A-A770-40B2-9EEF-3D196DE83B9D}" srcId="{9B415FF4-24ED-4850-A690-313FB3064C9A}" destId="{A3B00037-5C56-4715-83EF-C719B7A82D97}" srcOrd="2" destOrd="0" parTransId="{697D742D-2B10-4F9C-B854-9F9E1B4F2A4B}" sibTransId="{8305B59E-3915-4E75-867A-668D99962642}"/>
    <dgm:cxn modelId="{B62D2DC0-D43A-42FD-B0C4-1CFB3BDC00DF}" srcId="{9B415FF4-24ED-4850-A690-313FB3064C9A}" destId="{1B74CF96-32A0-43EF-AD3D-A8AC4C0115E6}" srcOrd="4" destOrd="0" parTransId="{B435ACA1-F80B-46EF-9ACF-4F0F291E19B5}" sibTransId="{1249E584-E73C-49D3-B968-9DC82ED3C756}"/>
    <dgm:cxn modelId="{8CBAE2E6-E068-4B68-9D8F-DF9D34B61A4C}" type="presOf" srcId="{544DD588-0046-490B-8D2C-6E76305CD46B}" destId="{8AC9145E-4BC8-4095-85B9-A8314D089064}" srcOrd="0" destOrd="0" presId="urn:microsoft.com/office/officeart/2005/8/layout/radial4"/>
    <dgm:cxn modelId="{1F1D4070-12B9-4FC8-AE33-56CFC62A8DB4}" srcId="{9B415FF4-24ED-4850-A690-313FB3064C9A}" destId="{D47CE4C3-95CA-48C4-A5C8-C52EBC785292}" srcOrd="3" destOrd="0" parTransId="{2E67E22F-7314-461B-8B5F-877E24E69607}" sibTransId="{11CAFDCE-92E4-437E-96AA-7A19E2D0B8DA}"/>
    <dgm:cxn modelId="{49808AA0-23E7-4699-BD8E-E487A2733C7F}" type="presOf" srcId="{8DA705C3-30DF-47CB-96D9-47E3F77689C0}" destId="{B1BF605F-DF61-4116-B70D-36E0CBCB99B1}" srcOrd="0" destOrd="0" presId="urn:microsoft.com/office/officeart/2005/8/layout/radial4"/>
    <dgm:cxn modelId="{F9C67D45-041C-4C35-B3A2-A772E652C979}" srcId="{9B415FF4-24ED-4850-A690-313FB3064C9A}" destId="{D7C73B87-19C1-4F0A-B865-C452DDC7C223}" srcOrd="1" destOrd="0" parTransId="{544DD588-0046-490B-8D2C-6E76305CD46B}" sibTransId="{C8B6C71F-3A19-4FFD-B40F-06249811317B}"/>
    <dgm:cxn modelId="{D3182E0F-C2D3-45D2-9F71-C4091CF9890A}" srcId="{9B415FF4-24ED-4850-A690-313FB3064C9A}" destId="{3FFF7CB9-F933-4A69-AF8E-5EEB40C6829C}" srcOrd="5" destOrd="0" parTransId="{8DA705C3-30DF-47CB-96D9-47E3F77689C0}" sibTransId="{FD5C0359-8E2B-48F8-9349-0C4482F07A47}"/>
    <dgm:cxn modelId="{BE640C03-CABD-4684-BD29-25D1F0605465}" type="presOf" srcId="{79ED8E22-62B1-44E8-8A97-869B19A5BEBE}" destId="{BE177B55-5A8A-48FC-9C47-B0DE112D08FA}" srcOrd="0" destOrd="0" presId="urn:microsoft.com/office/officeart/2005/8/layout/radial4"/>
    <dgm:cxn modelId="{2EA147AF-93AD-409C-9051-CD20185C523A}" type="presOf" srcId="{2E67E22F-7314-461B-8B5F-877E24E69607}" destId="{DAC73151-8086-47FC-BD48-5AD3305D3284}" srcOrd="0" destOrd="0" presId="urn:microsoft.com/office/officeart/2005/8/layout/radial4"/>
    <dgm:cxn modelId="{7D67E3CC-7E21-4CA6-BEE0-EC6D9D7F6D3D}" type="presOf" srcId="{697D742D-2B10-4F9C-B854-9F9E1B4F2A4B}" destId="{D630C5A2-13AC-4F16-8E2F-10B7B3F26C36}" srcOrd="0" destOrd="0" presId="urn:microsoft.com/office/officeart/2005/8/layout/radial4"/>
    <dgm:cxn modelId="{49B39AE1-1B5B-47D1-89E1-FB8E4EF7AEEB}" type="presOf" srcId="{17523A64-7F1D-4D72-989B-1481A8CE68B7}" destId="{10A51D8B-A26D-4674-B88E-D72C5B45FE9A}" srcOrd="0" destOrd="0" presId="urn:microsoft.com/office/officeart/2005/8/layout/radial4"/>
    <dgm:cxn modelId="{4F120A61-02FD-4A8D-803C-060143D8947D}" type="presOf" srcId="{3B0E2D31-408F-49AB-BA2A-858269EE4657}" destId="{ED899058-7712-4DDF-8D66-0D72C4140E7A}" srcOrd="0" destOrd="0" presId="urn:microsoft.com/office/officeart/2005/8/layout/radial4"/>
    <dgm:cxn modelId="{1B705A7D-448D-45E5-A1AF-19731AE1D5D7}" srcId="{C9137ED6-408D-4343-A8D7-CDD35BF15F4E}" destId="{9B415FF4-24ED-4850-A690-313FB3064C9A}" srcOrd="0" destOrd="0" parTransId="{AE81DFDF-AA9C-4036-891E-16F9160B0283}" sibTransId="{030D7354-5589-4163-A14B-2BB65C1EF703}"/>
    <dgm:cxn modelId="{2910CC14-0F61-4E95-86E8-0AF10FD89D57}" type="presParOf" srcId="{7F31E7CF-A987-49E6-8454-21083B8E6E0D}" destId="{601D1011-BD7E-4FE4-8114-7FEE150EF45D}" srcOrd="0" destOrd="0" presId="urn:microsoft.com/office/officeart/2005/8/layout/radial4"/>
    <dgm:cxn modelId="{9BED90FB-AE81-42D2-A2EB-A2792BCB0ECC}" type="presParOf" srcId="{7F31E7CF-A987-49E6-8454-21083B8E6E0D}" destId="{ED899058-7712-4DDF-8D66-0D72C4140E7A}" srcOrd="1" destOrd="0" presId="urn:microsoft.com/office/officeart/2005/8/layout/radial4"/>
    <dgm:cxn modelId="{534A0519-B153-49CD-BD2F-5C955B9EFB28}" type="presParOf" srcId="{7F31E7CF-A987-49E6-8454-21083B8E6E0D}" destId="{10A51D8B-A26D-4674-B88E-D72C5B45FE9A}" srcOrd="2" destOrd="0" presId="urn:microsoft.com/office/officeart/2005/8/layout/radial4"/>
    <dgm:cxn modelId="{30FC0C80-E017-4DE6-A7DA-FD691C74EC9F}" type="presParOf" srcId="{7F31E7CF-A987-49E6-8454-21083B8E6E0D}" destId="{8AC9145E-4BC8-4095-85B9-A8314D089064}" srcOrd="3" destOrd="0" presId="urn:microsoft.com/office/officeart/2005/8/layout/radial4"/>
    <dgm:cxn modelId="{767718A5-A926-4797-8BE3-25928AF46E4F}" type="presParOf" srcId="{7F31E7CF-A987-49E6-8454-21083B8E6E0D}" destId="{F696B9DC-7101-4C16-9BFF-85BC07EF9115}" srcOrd="4" destOrd="0" presId="urn:microsoft.com/office/officeart/2005/8/layout/radial4"/>
    <dgm:cxn modelId="{607BEF62-1C21-450B-9711-117FC216620E}" type="presParOf" srcId="{7F31E7CF-A987-49E6-8454-21083B8E6E0D}" destId="{D630C5A2-13AC-4F16-8E2F-10B7B3F26C36}" srcOrd="5" destOrd="0" presId="urn:microsoft.com/office/officeart/2005/8/layout/radial4"/>
    <dgm:cxn modelId="{28FC2A0C-8AB7-4425-80FF-80725423E83B}" type="presParOf" srcId="{7F31E7CF-A987-49E6-8454-21083B8E6E0D}" destId="{E08311E3-AAF6-44C2-9F98-4DDCFA02E199}" srcOrd="6" destOrd="0" presId="urn:microsoft.com/office/officeart/2005/8/layout/radial4"/>
    <dgm:cxn modelId="{6FC67D1E-1DEB-4375-A05D-451E83023258}" type="presParOf" srcId="{7F31E7CF-A987-49E6-8454-21083B8E6E0D}" destId="{DAC73151-8086-47FC-BD48-5AD3305D3284}" srcOrd="7" destOrd="0" presId="urn:microsoft.com/office/officeart/2005/8/layout/radial4"/>
    <dgm:cxn modelId="{EB081DA6-4666-43D4-BCF7-97DF4776A22D}" type="presParOf" srcId="{7F31E7CF-A987-49E6-8454-21083B8E6E0D}" destId="{F7544E2B-D4C4-4EA7-8848-A862947AD408}" srcOrd="8" destOrd="0" presId="urn:microsoft.com/office/officeart/2005/8/layout/radial4"/>
    <dgm:cxn modelId="{2BE5A06F-0F74-4CE6-951E-E2E9EC676CF4}" type="presParOf" srcId="{7F31E7CF-A987-49E6-8454-21083B8E6E0D}" destId="{243C0690-DF2E-4C1D-B16C-29D464FF2B9A}" srcOrd="9" destOrd="0" presId="urn:microsoft.com/office/officeart/2005/8/layout/radial4"/>
    <dgm:cxn modelId="{9E789C32-00C5-4C2D-AA0A-FE145F7C2C99}" type="presParOf" srcId="{7F31E7CF-A987-49E6-8454-21083B8E6E0D}" destId="{219A6AAF-C577-4707-ACC4-F2ADB101EDD5}" srcOrd="10" destOrd="0" presId="urn:microsoft.com/office/officeart/2005/8/layout/radial4"/>
    <dgm:cxn modelId="{A3403A38-39EE-4EE9-9ACD-5448484B39D3}" type="presParOf" srcId="{7F31E7CF-A987-49E6-8454-21083B8E6E0D}" destId="{B1BF605F-DF61-4116-B70D-36E0CBCB99B1}" srcOrd="11" destOrd="0" presId="urn:microsoft.com/office/officeart/2005/8/layout/radial4"/>
    <dgm:cxn modelId="{E5880341-5F7B-441D-ABCE-938B3474DEFD}" type="presParOf" srcId="{7F31E7CF-A987-49E6-8454-21083B8E6E0D}" destId="{A6F1DA6E-4E6E-422F-A134-44983E023FEC}" srcOrd="12" destOrd="0" presId="urn:microsoft.com/office/officeart/2005/8/layout/radial4"/>
    <dgm:cxn modelId="{008B2E0E-DB2E-45D7-B161-40B44833E71D}" type="presParOf" srcId="{7F31E7CF-A987-49E6-8454-21083B8E6E0D}" destId="{D4734A0A-09AC-43E4-AF75-B36EB7525886}" srcOrd="13" destOrd="0" presId="urn:microsoft.com/office/officeart/2005/8/layout/radial4"/>
    <dgm:cxn modelId="{FF4423F4-4E1F-4F39-ADDE-7266B42008CA}" type="presParOf" srcId="{7F31E7CF-A987-49E6-8454-21083B8E6E0D}" destId="{BE177B55-5A8A-48FC-9C47-B0DE112D08FA}" srcOrd="14" destOrd="0" presId="urn:microsoft.com/office/officeart/2005/8/layout/radial4"/>
    <dgm:cxn modelId="{754CCA28-57BB-425C-894B-0BC331D4F750}" type="presParOf" srcId="{7F31E7CF-A987-49E6-8454-21083B8E6E0D}" destId="{8CF6E4EC-BE5E-4F68-B5C2-15ECFAE228E2}" srcOrd="15" destOrd="0" presId="urn:microsoft.com/office/officeart/2005/8/layout/radial4"/>
    <dgm:cxn modelId="{6D483CC3-783A-44B1-8BFE-95E743CA5254}" type="presParOf" srcId="{7F31E7CF-A987-49E6-8454-21083B8E6E0D}" destId="{7133561C-6B50-41CC-9693-829B869258F3}" srcOrd="16" destOrd="0" presId="urn:microsoft.com/office/officeart/2005/8/layout/radial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033DAE3-E81C-478D-B59C-BF7F56EEAE11}"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4B3B4843-0413-4802-9FE3-F868A0DBC2B7}">
      <dgm:prSet phldrT="[Text]"/>
      <dgm:spPr/>
      <dgm:t>
        <a:bodyPr/>
        <a:lstStyle/>
        <a:p>
          <a:r>
            <a:rPr lang="en-US" dirty="0" smtClean="0"/>
            <a:t>ECD -SV</a:t>
          </a:r>
          <a:endParaRPr lang="en-US" dirty="0"/>
        </a:p>
      </dgm:t>
    </dgm:pt>
    <dgm:pt modelId="{181D7C45-0F27-4371-8591-E63BD3D1798B}" type="parTrans" cxnId="{965BB93F-23F4-4357-8184-133A28042295}">
      <dgm:prSet/>
      <dgm:spPr/>
      <dgm:t>
        <a:bodyPr/>
        <a:lstStyle/>
        <a:p>
          <a:endParaRPr lang="en-US"/>
        </a:p>
      </dgm:t>
    </dgm:pt>
    <dgm:pt modelId="{4018C94E-3D5B-4A8B-B6CA-0089EB41F5A0}" type="sibTrans" cxnId="{965BB93F-23F4-4357-8184-133A28042295}">
      <dgm:prSet/>
      <dgm:spPr/>
      <dgm:t>
        <a:bodyPr/>
        <a:lstStyle/>
        <a:p>
          <a:endParaRPr lang="en-US"/>
        </a:p>
      </dgm:t>
    </dgm:pt>
    <dgm:pt modelId="{7013CF0C-19E6-4C75-8902-E0AD98CA7623}">
      <dgm:prSet phldrT="[Text]"/>
      <dgm:spPr/>
      <dgm:t>
        <a:bodyPr/>
        <a:lstStyle/>
        <a:p>
          <a:r>
            <a:rPr lang="en-US" dirty="0" smtClean="0"/>
            <a:t>ECD- </a:t>
          </a:r>
          <a:r>
            <a:rPr lang="en-US" dirty="0" err="1" smtClean="0"/>
            <a:t>Sanjah</a:t>
          </a:r>
          <a:r>
            <a:rPr lang="en-US" dirty="0" smtClean="0"/>
            <a:t> </a:t>
          </a:r>
          <a:r>
            <a:rPr lang="en-US" dirty="0" err="1" smtClean="0"/>
            <a:t>Vehra</a:t>
          </a:r>
          <a:r>
            <a:rPr lang="en-US" dirty="0" smtClean="0"/>
            <a:t> -  6months -56 months </a:t>
          </a:r>
          <a:endParaRPr lang="en-US" dirty="0"/>
        </a:p>
      </dgm:t>
    </dgm:pt>
    <dgm:pt modelId="{2638C560-C944-4FF5-90A8-8320F0F2EDC6}" type="parTrans" cxnId="{969DDEDE-5D6B-4A3F-963B-B5DDD4B7F244}">
      <dgm:prSet/>
      <dgm:spPr/>
      <dgm:t>
        <a:bodyPr/>
        <a:lstStyle/>
        <a:p>
          <a:endParaRPr lang="en-US"/>
        </a:p>
      </dgm:t>
    </dgm:pt>
    <dgm:pt modelId="{C1D7F241-5FE8-440D-86F1-6AD978062D7F}" type="sibTrans" cxnId="{969DDEDE-5D6B-4A3F-963B-B5DDD4B7F244}">
      <dgm:prSet/>
      <dgm:spPr/>
      <dgm:t>
        <a:bodyPr/>
        <a:lstStyle/>
        <a:p>
          <a:endParaRPr lang="en-US"/>
        </a:p>
      </dgm:t>
    </dgm:pt>
    <dgm:pt modelId="{CDFE21EA-0B33-4B01-83E1-613708F29D1D}">
      <dgm:prSet phldrT="[Text]"/>
      <dgm:spPr>
        <a:solidFill>
          <a:schemeClr val="accent4">
            <a:lumMod val="60000"/>
            <a:lumOff val="40000"/>
          </a:schemeClr>
        </a:solidFill>
      </dgm:spPr>
      <dgm:t>
        <a:bodyPr/>
        <a:lstStyle/>
        <a:p>
          <a:r>
            <a:rPr lang="en-US" dirty="0" smtClean="0"/>
            <a:t>ECE/Primary </a:t>
          </a:r>
          <a:endParaRPr lang="en-US" dirty="0"/>
        </a:p>
      </dgm:t>
    </dgm:pt>
    <dgm:pt modelId="{EF9D9791-D17C-4E20-A589-A2F22D88E5A8}" type="parTrans" cxnId="{6CBCC8B9-AAE0-4276-BE1D-2E7F146A9600}">
      <dgm:prSet/>
      <dgm:spPr/>
      <dgm:t>
        <a:bodyPr/>
        <a:lstStyle/>
        <a:p>
          <a:endParaRPr lang="en-US"/>
        </a:p>
      </dgm:t>
    </dgm:pt>
    <dgm:pt modelId="{F96221B2-DBA3-416F-AADF-53890E86B7F8}" type="sibTrans" cxnId="{6CBCC8B9-AAE0-4276-BE1D-2E7F146A9600}">
      <dgm:prSet/>
      <dgm:spPr/>
      <dgm:t>
        <a:bodyPr/>
        <a:lstStyle/>
        <a:p>
          <a:endParaRPr lang="en-US"/>
        </a:p>
      </dgm:t>
    </dgm:pt>
    <dgm:pt modelId="{D6811B45-DC72-40D2-B807-10E1AF34D3FB}">
      <dgm:prSet phldrT="[Text]"/>
      <dgm:spPr/>
      <dgm:t>
        <a:bodyPr/>
        <a:lstStyle/>
        <a:p>
          <a:r>
            <a:rPr lang="en-US" dirty="0" smtClean="0"/>
            <a:t>ECE-Primary School -</a:t>
          </a:r>
          <a:endParaRPr lang="en-US" dirty="0"/>
        </a:p>
      </dgm:t>
    </dgm:pt>
    <dgm:pt modelId="{BB0F853A-81C6-48B2-89EE-228486F8EC8A}" type="parTrans" cxnId="{AFD3EB93-58BE-4FE2-B2DF-9634CE14A53C}">
      <dgm:prSet/>
      <dgm:spPr/>
      <dgm:t>
        <a:bodyPr/>
        <a:lstStyle/>
        <a:p>
          <a:endParaRPr lang="en-US"/>
        </a:p>
      </dgm:t>
    </dgm:pt>
    <dgm:pt modelId="{076F56EC-828F-4956-91A4-A3AC3E6744D1}" type="sibTrans" cxnId="{AFD3EB93-58BE-4FE2-B2DF-9634CE14A53C}">
      <dgm:prSet/>
      <dgm:spPr/>
      <dgm:t>
        <a:bodyPr/>
        <a:lstStyle/>
        <a:p>
          <a:endParaRPr lang="en-US"/>
        </a:p>
      </dgm:t>
    </dgm:pt>
    <dgm:pt modelId="{4628FFE1-E3E5-424B-8139-5F6285F6B669}">
      <dgm:prSet phldrT="[Text]"/>
      <dgm:spPr>
        <a:solidFill>
          <a:schemeClr val="accent6">
            <a:lumMod val="75000"/>
          </a:schemeClr>
        </a:solidFill>
      </dgm:spPr>
      <dgm:t>
        <a:bodyPr/>
        <a:lstStyle/>
        <a:p>
          <a:r>
            <a:rPr lang="en-US" dirty="0" smtClean="0"/>
            <a:t>Post Primary Middle </a:t>
          </a:r>
          <a:endParaRPr lang="en-US" dirty="0"/>
        </a:p>
      </dgm:t>
    </dgm:pt>
    <dgm:pt modelId="{119BBDF7-69B3-4433-988C-D0765A7C5963}" type="parTrans" cxnId="{8FDF543C-63AF-493A-9D4E-7242B27E4F5E}">
      <dgm:prSet/>
      <dgm:spPr/>
      <dgm:t>
        <a:bodyPr/>
        <a:lstStyle/>
        <a:p>
          <a:endParaRPr lang="en-US"/>
        </a:p>
      </dgm:t>
    </dgm:pt>
    <dgm:pt modelId="{CED3F063-3CB1-4BD5-B6CF-DD92C78C7199}" type="sibTrans" cxnId="{8FDF543C-63AF-493A-9D4E-7242B27E4F5E}">
      <dgm:prSet/>
      <dgm:spPr/>
      <dgm:t>
        <a:bodyPr/>
        <a:lstStyle/>
        <a:p>
          <a:endParaRPr lang="en-US"/>
        </a:p>
      </dgm:t>
    </dgm:pt>
    <dgm:pt modelId="{44F67B56-A2A6-4C89-AFB0-680F917DBBEF}">
      <dgm:prSet phldrT="[Text]"/>
      <dgm:spPr/>
      <dgm:t>
        <a:bodyPr/>
        <a:lstStyle/>
        <a:p>
          <a:r>
            <a:rPr lang="en-US" dirty="0" smtClean="0"/>
            <a:t>Post Primary /Middle School</a:t>
          </a:r>
          <a:endParaRPr lang="en-US" dirty="0"/>
        </a:p>
      </dgm:t>
    </dgm:pt>
    <dgm:pt modelId="{401828BB-221D-49C0-8E21-6C7E53AAE717}" type="parTrans" cxnId="{AAED4130-EAC6-48D1-90AD-30C7A94DF336}">
      <dgm:prSet/>
      <dgm:spPr/>
      <dgm:t>
        <a:bodyPr/>
        <a:lstStyle/>
        <a:p>
          <a:endParaRPr lang="en-US"/>
        </a:p>
      </dgm:t>
    </dgm:pt>
    <dgm:pt modelId="{0D65FBFF-BA55-49DF-ADE3-43B7BB06398E}" type="sibTrans" cxnId="{AAED4130-EAC6-48D1-90AD-30C7A94DF336}">
      <dgm:prSet/>
      <dgm:spPr/>
      <dgm:t>
        <a:bodyPr/>
        <a:lstStyle/>
        <a:p>
          <a:endParaRPr lang="en-US"/>
        </a:p>
      </dgm:t>
    </dgm:pt>
    <dgm:pt modelId="{66ED2767-CC25-421A-B212-B8E9ED44D5F9}">
      <dgm:prSet phldrT="[Text]"/>
      <dgm:spPr/>
      <dgm:t>
        <a:bodyPr/>
        <a:lstStyle/>
        <a:p>
          <a:endParaRPr lang="en-US" dirty="0"/>
        </a:p>
      </dgm:t>
    </dgm:pt>
    <dgm:pt modelId="{1CDFEF52-2979-480B-8D8E-D4DCA08AEBBB}" type="parTrans" cxnId="{2429E1F4-065F-4F61-9261-2AA2510E69BE}">
      <dgm:prSet/>
      <dgm:spPr/>
      <dgm:t>
        <a:bodyPr/>
        <a:lstStyle/>
        <a:p>
          <a:endParaRPr lang="en-US"/>
        </a:p>
      </dgm:t>
    </dgm:pt>
    <dgm:pt modelId="{9EE98A4B-3AEF-4E07-B54E-945E029BABA9}" type="sibTrans" cxnId="{2429E1F4-065F-4F61-9261-2AA2510E69BE}">
      <dgm:prSet/>
      <dgm:spPr/>
      <dgm:t>
        <a:bodyPr/>
        <a:lstStyle/>
        <a:p>
          <a:endParaRPr lang="en-US"/>
        </a:p>
      </dgm:t>
    </dgm:pt>
    <dgm:pt modelId="{95233B13-7D03-444A-9758-A3A997A2018B}">
      <dgm:prSet phldrT="[Text]"/>
      <dgm:spPr/>
      <dgm:t>
        <a:bodyPr/>
        <a:lstStyle/>
        <a:p>
          <a:r>
            <a:rPr lang="en-US" dirty="0" smtClean="0"/>
            <a:t>5-10 years </a:t>
          </a:r>
          <a:endParaRPr lang="en-US" dirty="0"/>
        </a:p>
      </dgm:t>
    </dgm:pt>
    <dgm:pt modelId="{9FC3B18A-6BDF-4DE0-B7F1-AE251A42AF6C}" type="parTrans" cxnId="{33FE78D6-59F9-4155-8D99-EDE02419CCCE}">
      <dgm:prSet/>
      <dgm:spPr/>
      <dgm:t>
        <a:bodyPr/>
        <a:lstStyle/>
        <a:p>
          <a:endParaRPr lang="en-US"/>
        </a:p>
      </dgm:t>
    </dgm:pt>
    <dgm:pt modelId="{E6623990-5623-4663-9165-881C08104AF4}" type="sibTrans" cxnId="{33FE78D6-59F9-4155-8D99-EDE02419CCCE}">
      <dgm:prSet/>
      <dgm:spPr/>
      <dgm:t>
        <a:bodyPr/>
        <a:lstStyle/>
        <a:p>
          <a:endParaRPr lang="en-US"/>
        </a:p>
      </dgm:t>
    </dgm:pt>
    <dgm:pt modelId="{C21867F1-B65B-4DA7-8520-4CFF8D3545AD}">
      <dgm:prSet phldrT="[Text]"/>
      <dgm:spPr/>
      <dgm:t>
        <a:bodyPr/>
        <a:lstStyle/>
        <a:p>
          <a:r>
            <a:rPr lang="en-US" dirty="0" smtClean="0"/>
            <a:t>11-13  years</a:t>
          </a:r>
          <a:endParaRPr lang="en-US" dirty="0"/>
        </a:p>
      </dgm:t>
    </dgm:pt>
    <dgm:pt modelId="{74E992D8-FFA9-41CA-9012-E5CBBD9E2564}" type="parTrans" cxnId="{07ABA5D1-9D4B-4F25-91DB-B1893B087775}">
      <dgm:prSet/>
      <dgm:spPr/>
      <dgm:t>
        <a:bodyPr/>
        <a:lstStyle/>
        <a:p>
          <a:endParaRPr lang="en-US"/>
        </a:p>
      </dgm:t>
    </dgm:pt>
    <dgm:pt modelId="{E3CE99AF-8FB2-4248-980F-4C0389DFB02E}" type="sibTrans" cxnId="{07ABA5D1-9D4B-4F25-91DB-B1893B087775}">
      <dgm:prSet/>
      <dgm:spPr/>
      <dgm:t>
        <a:bodyPr/>
        <a:lstStyle/>
        <a:p>
          <a:endParaRPr lang="en-US"/>
        </a:p>
      </dgm:t>
    </dgm:pt>
    <dgm:pt modelId="{24E5FB66-42F8-40E8-97B7-21F7EBB62172}" type="pres">
      <dgm:prSet presAssocID="{4033DAE3-E81C-478D-B59C-BF7F56EEAE11}" presName="Name0" presStyleCnt="0">
        <dgm:presLayoutVars>
          <dgm:dir/>
          <dgm:animLvl val="lvl"/>
          <dgm:resizeHandles val="exact"/>
        </dgm:presLayoutVars>
      </dgm:prSet>
      <dgm:spPr/>
      <dgm:t>
        <a:bodyPr/>
        <a:lstStyle/>
        <a:p>
          <a:endParaRPr lang="en-US"/>
        </a:p>
      </dgm:t>
    </dgm:pt>
    <dgm:pt modelId="{2D16FC9F-6357-4384-8662-B3AA0A2BD0D2}" type="pres">
      <dgm:prSet presAssocID="{4033DAE3-E81C-478D-B59C-BF7F56EEAE11}" presName="tSp" presStyleCnt="0"/>
      <dgm:spPr/>
    </dgm:pt>
    <dgm:pt modelId="{6E90CF82-F23E-4FC1-B5D0-67DD4A59C7A7}" type="pres">
      <dgm:prSet presAssocID="{4033DAE3-E81C-478D-B59C-BF7F56EEAE11}" presName="bSp" presStyleCnt="0"/>
      <dgm:spPr/>
    </dgm:pt>
    <dgm:pt modelId="{3FF7D392-80D1-4186-853C-3B3FEF888A04}" type="pres">
      <dgm:prSet presAssocID="{4033DAE3-E81C-478D-B59C-BF7F56EEAE11}" presName="process" presStyleCnt="0"/>
      <dgm:spPr/>
    </dgm:pt>
    <dgm:pt modelId="{6A4DA870-3D78-4D1A-8948-71E16E2CBBCB}" type="pres">
      <dgm:prSet presAssocID="{4B3B4843-0413-4802-9FE3-F868A0DBC2B7}" presName="composite1" presStyleCnt="0"/>
      <dgm:spPr/>
    </dgm:pt>
    <dgm:pt modelId="{F58CC48B-DBD5-43C8-9109-6B522BFB639F}" type="pres">
      <dgm:prSet presAssocID="{4B3B4843-0413-4802-9FE3-F868A0DBC2B7}" presName="dummyNode1" presStyleLbl="node1" presStyleIdx="0" presStyleCnt="3"/>
      <dgm:spPr/>
    </dgm:pt>
    <dgm:pt modelId="{E7BD6082-8566-4F68-8F53-1CF81B9D7F00}" type="pres">
      <dgm:prSet presAssocID="{4B3B4843-0413-4802-9FE3-F868A0DBC2B7}" presName="childNode1" presStyleLbl="bgAcc1" presStyleIdx="0" presStyleCnt="3" custLinFactNeighborX="-6" custLinFactNeighborY="1088">
        <dgm:presLayoutVars>
          <dgm:bulletEnabled val="1"/>
        </dgm:presLayoutVars>
      </dgm:prSet>
      <dgm:spPr/>
      <dgm:t>
        <a:bodyPr/>
        <a:lstStyle/>
        <a:p>
          <a:endParaRPr lang="en-US"/>
        </a:p>
      </dgm:t>
    </dgm:pt>
    <dgm:pt modelId="{616B5FE8-C90E-4325-B0EC-9D9C16479EA0}" type="pres">
      <dgm:prSet presAssocID="{4B3B4843-0413-4802-9FE3-F868A0DBC2B7}" presName="childNode1tx" presStyleLbl="bgAcc1" presStyleIdx="0" presStyleCnt="3">
        <dgm:presLayoutVars>
          <dgm:bulletEnabled val="1"/>
        </dgm:presLayoutVars>
      </dgm:prSet>
      <dgm:spPr/>
      <dgm:t>
        <a:bodyPr/>
        <a:lstStyle/>
        <a:p>
          <a:endParaRPr lang="en-US"/>
        </a:p>
      </dgm:t>
    </dgm:pt>
    <dgm:pt modelId="{32C3B0EE-B58F-4509-8693-FD707D62D0FC}" type="pres">
      <dgm:prSet presAssocID="{4B3B4843-0413-4802-9FE3-F868A0DBC2B7}" presName="parentNode1" presStyleLbl="node1" presStyleIdx="0" presStyleCnt="3">
        <dgm:presLayoutVars>
          <dgm:chMax val="1"/>
          <dgm:bulletEnabled val="1"/>
        </dgm:presLayoutVars>
      </dgm:prSet>
      <dgm:spPr/>
      <dgm:t>
        <a:bodyPr/>
        <a:lstStyle/>
        <a:p>
          <a:endParaRPr lang="en-US"/>
        </a:p>
      </dgm:t>
    </dgm:pt>
    <dgm:pt modelId="{A838C83C-F7B4-4FE5-9320-F7B9DE81658F}" type="pres">
      <dgm:prSet presAssocID="{4B3B4843-0413-4802-9FE3-F868A0DBC2B7}" presName="connSite1" presStyleCnt="0"/>
      <dgm:spPr/>
    </dgm:pt>
    <dgm:pt modelId="{9E627D35-50E3-42C5-A4D7-BCA5CAC976CD}" type="pres">
      <dgm:prSet presAssocID="{4018C94E-3D5B-4A8B-B6CA-0089EB41F5A0}" presName="Name9" presStyleLbl="sibTrans2D1" presStyleIdx="0" presStyleCnt="2"/>
      <dgm:spPr/>
      <dgm:t>
        <a:bodyPr/>
        <a:lstStyle/>
        <a:p>
          <a:endParaRPr lang="en-US"/>
        </a:p>
      </dgm:t>
    </dgm:pt>
    <dgm:pt modelId="{C0C12615-94CF-475C-984B-A7A6C5B669C3}" type="pres">
      <dgm:prSet presAssocID="{CDFE21EA-0B33-4B01-83E1-613708F29D1D}" presName="composite2" presStyleCnt="0"/>
      <dgm:spPr/>
    </dgm:pt>
    <dgm:pt modelId="{4A5D2094-F8D6-4A07-8C88-73FFE760B777}" type="pres">
      <dgm:prSet presAssocID="{CDFE21EA-0B33-4B01-83E1-613708F29D1D}" presName="dummyNode2" presStyleLbl="node1" presStyleIdx="0" presStyleCnt="3"/>
      <dgm:spPr/>
    </dgm:pt>
    <dgm:pt modelId="{2E9AA0F5-64A9-40D4-BE2C-324DEFA2B8A1}" type="pres">
      <dgm:prSet presAssocID="{CDFE21EA-0B33-4B01-83E1-613708F29D1D}" presName="childNode2" presStyleLbl="bgAcc1" presStyleIdx="1" presStyleCnt="3" custLinFactNeighborX="6249" custLinFactNeighborY="1088">
        <dgm:presLayoutVars>
          <dgm:bulletEnabled val="1"/>
        </dgm:presLayoutVars>
      </dgm:prSet>
      <dgm:spPr/>
      <dgm:t>
        <a:bodyPr/>
        <a:lstStyle/>
        <a:p>
          <a:endParaRPr lang="en-US"/>
        </a:p>
      </dgm:t>
    </dgm:pt>
    <dgm:pt modelId="{1863307D-97D0-4ABA-9255-2D8D73F2FF54}" type="pres">
      <dgm:prSet presAssocID="{CDFE21EA-0B33-4B01-83E1-613708F29D1D}" presName="childNode2tx" presStyleLbl="bgAcc1" presStyleIdx="1" presStyleCnt="3">
        <dgm:presLayoutVars>
          <dgm:bulletEnabled val="1"/>
        </dgm:presLayoutVars>
      </dgm:prSet>
      <dgm:spPr/>
      <dgm:t>
        <a:bodyPr/>
        <a:lstStyle/>
        <a:p>
          <a:endParaRPr lang="en-US"/>
        </a:p>
      </dgm:t>
    </dgm:pt>
    <dgm:pt modelId="{183E9FF3-E1F9-438C-BB2A-A09560FBD087}" type="pres">
      <dgm:prSet presAssocID="{CDFE21EA-0B33-4B01-83E1-613708F29D1D}" presName="parentNode2" presStyleLbl="node1" presStyleIdx="1" presStyleCnt="3">
        <dgm:presLayoutVars>
          <dgm:chMax val="0"/>
          <dgm:bulletEnabled val="1"/>
        </dgm:presLayoutVars>
      </dgm:prSet>
      <dgm:spPr/>
      <dgm:t>
        <a:bodyPr/>
        <a:lstStyle/>
        <a:p>
          <a:endParaRPr lang="en-US"/>
        </a:p>
      </dgm:t>
    </dgm:pt>
    <dgm:pt modelId="{BC068335-B8B7-448E-9C09-281A914A1982}" type="pres">
      <dgm:prSet presAssocID="{CDFE21EA-0B33-4B01-83E1-613708F29D1D}" presName="connSite2" presStyleCnt="0"/>
      <dgm:spPr/>
    </dgm:pt>
    <dgm:pt modelId="{A0984C69-9FAB-4EA3-8F23-D9144C3B5134}" type="pres">
      <dgm:prSet presAssocID="{F96221B2-DBA3-416F-AADF-53890E86B7F8}" presName="Name18" presStyleLbl="sibTrans2D1" presStyleIdx="1" presStyleCnt="2"/>
      <dgm:spPr/>
      <dgm:t>
        <a:bodyPr/>
        <a:lstStyle/>
        <a:p>
          <a:endParaRPr lang="en-US"/>
        </a:p>
      </dgm:t>
    </dgm:pt>
    <dgm:pt modelId="{A2E5464A-A385-48C2-BF67-F3F6A0670B67}" type="pres">
      <dgm:prSet presAssocID="{4628FFE1-E3E5-424B-8139-5F6285F6B669}" presName="composite1" presStyleCnt="0"/>
      <dgm:spPr/>
    </dgm:pt>
    <dgm:pt modelId="{0E35B693-4C66-4EC9-AD41-01F6E2EFF2AE}" type="pres">
      <dgm:prSet presAssocID="{4628FFE1-E3E5-424B-8139-5F6285F6B669}" presName="dummyNode1" presStyleLbl="node1" presStyleIdx="1" presStyleCnt="3"/>
      <dgm:spPr/>
    </dgm:pt>
    <dgm:pt modelId="{E64DDF25-38C9-4D07-83E6-AF0F71C300A2}" type="pres">
      <dgm:prSet presAssocID="{4628FFE1-E3E5-424B-8139-5F6285F6B669}" presName="childNode1" presStyleLbl="bgAcc1" presStyleIdx="2" presStyleCnt="3">
        <dgm:presLayoutVars>
          <dgm:bulletEnabled val="1"/>
        </dgm:presLayoutVars>
      </dgm:prSet>
      <dgm:spPr/>
      <dgm:t>
        <a:bodyPr/>
        <a:lstStyle/>
        <a:p>
          <a:endParaRPr lang="en-US"/>
        </a:p>
      </dgm:t>
    </dgm:pt>
    <dgm:pt modelId="{20522D12-38F0-472A-AA7B-FDD1EF6EC579}" type="pres">
      <dgm:prSet presAssocID="{4628FFE1-E3E5-424B-8139-5F6285F6B669}" presName="childNode1tx" presStyleLbl="bgAcc1" presStyleIdx="2" presStyleCnt="3">
        <dgm:presLayoutVars>
          <dgm:bulletEnabled val="1"/>
        </dgm:presLayoutVars>
      </dgm:prSet>
      <dgm:spPr/>
      <dgm:t>
        <a:bodyPr/>
        <a:lstStyle/>
        <a:p>
          <a:endParaRPr lang="en-US"/>
        </a:p>
      </dgm:t>
    </dgm:pt>
    <dgm:pt modelId="{636078E3-EBFD-4AE2-9078-F9CF45CF6E7D}" type="pres">
      <dgm:prSet presAssocID="{4628FFE1-E3E5-424B-8139-5F6285F6B669}" presName="parentNode1" presStyleLbl="node1" presStyleIdx="2" presStyleCnt="3">
        <dgm:presLayoutVars>
          <dgm:chMax val="1"/>
          <dgm:bulletEnabled val="1"/>
        </dgm:presLayoutVars>
      </dgm:prSet>
      <dgm:spPr/>
      <dgm:t>
        <a:bodyPr/>
        <a:lstStyle/>
        <a:p>
          <a:endParaRPr lang="en-US"/>
        </a:p>
      </dgm:t>
    </dgm:pt>
    <dgm:pt modelId="{71B44300-B505-4F3A-B6F5-6DFD74714826}" type="pres">
      <dgm:prSet presAssocID="{4628FFE1-E3E5-424B-8139-5F6285F6B669}" presName="connSite1" presStyleCnt="0"/>
      <dgm:spPr/>
    </dgm:pt>
  </dgm:ptLst>
  <dgm:cxnLst>
    <dgm:cxn modelId="{10F35EBF-FC4B-4F4B-B774-73BCE332322B}" type="presOf" srcId="{7013CF0C-19E6-4C75-8902-E0AD98CA7623}" destId="{E7BD6082-8566-4F68-8F53-1CF81B9D7F00}" srcOrd="0" destOrd="0" presId="urn:microsoft.com/office/officeart/2005/8/layout/hProcess4"/>
    <dgm:cxn modelId="{61001D9E-FA6D-494F-961D-908247FE98B8}" type="presOf" srcId="{F96221B2-DBA3-416F-AADF-53890E86B7F8}" destId="{A0984C69-9FAB-4EA3-8F23-D9144C3B5134}" srcOrd="0" destOrd="0" presId="urn:microsoft.com/office/officeart/2005/8/layout/hProcess4"/>
    <dgm:cxn modelId="{DCBBDA33-28B4-411E-8017-7983106532B3}" type="presOf" srcId="{CDFE21EA-0B33-4B01-83E1-613708F29D1D}" destId="{183E9FF3-E1F9-438C-BB2A-A09560FBD087}" srcOrd="0" destOrd="0" presId="urn:microsoft.com/office/officeart/2005/8/layout/hProcess4"/>
    <dgm:cxn modelId="{2A385F14-1D57-422A-8518-C4B6B7FFBC29}" type="presOf" srcId="{4033DAE3-E81C-478D-B59C-BF7F56EEAE11}" destId="{24E5FB66-42F8-40E8-97B7-21F7EBB62172}" srcOrd="0" destOrd="0" presId="urn:microsoft.com/office/officeart/2005/8/layout/hProcess4"/>
    <dgm:cxn modelId="{8FDF543C-63AF-493A-9D4E-7242B27E4F5E}" srcId="{4033DAE3-E81C-478D-B59C-BF7F56EEAE11}" destId="{4628FFE1-E3E5-424B-8139-5F6285F6B669}" srcOrd="2" destOrd="0" parTransId="{119BBDF7-69B3-4433-988C-D0765A7C5963}" sibTransId="{CED3F063-3CB1-4BD5-B6CF-DD92C78C7199}"/>
    <dgm:cxn modelId="{2D7B1E1B-329E-4475-8027-9E140322C097}" type="presOf" srcId="{D6811B45-DC72-40D2-B807-10E1AF34D3FB}" destId="{1863307D-97D0-4ABA-9255-2D8D73F2FF54}" srcOrd="1" destOrd="0" presId="urn:microsoft.com/office/officeart/2005/8/layout/hProcess4"/>
    <dgm:cxn modelId="{A5A0CEA3-D9F7-4CC0-9E1C-829493D04670}" type="presOf" srcId="{D6811B45-DC72-40D2-B807-10E1AF34D3FB}" destId="{2E9AA0F5-64A9-40D4-BE2C-324DEFA2B8A1}" srcOrd="0" destOrd="0" presId="urn:microsoft.com/office/officeart/2005/8/layout/hProcess4"/>
    <dgm:cxn modelId="{5E8E9D9B-B03A-4343-8FC2-811F2847D215}" type="presOf" srcId="{66ED2767-CC25-421A-B212-B8E9ED44D5F9}" destId="{1863307D-97D0-4ABA-9255-2D8D73F2FF54}" srcOrd="1" destOrd="2" presId="urn:microsoft.com/office/officeart/2005/8/layout/hProcess4"/>
    <dgm:cxn modelId="{6D6C9C5E-651F-488E-ABCF-A3CE7B8005E0}" type="presOf" srcId="{95233B13-7D03-444A-9758-A3A997A2018B}" destId="{2E9AA0F5-64A9-40D4-BE2C-324DEFA2B8A1}" srcOrd="0" destOrd="1" presId="urn:microsoft.com/office/officeart/2005/8/layout/hProcess4"/>
    <dgm:cxn modelId="{969DDEDE-5D6B-4A3F-963B-B5DDD4B7F244}" srcId="{4B3B4843-0413-4802-9FE3-F868A0DBC2B7}" destId="{7013CF0C-19E6-4C75-8902-E0AD98CA7623}" srcOrd="0" destOrd="0" parTransId="{2638C560-C944-4FF5-90A8-8320F0F2EDC6}" sibTransId="{C1D7F241-5FE8-440D-86F1-6AD978062D7F}"/>
    <dgm:cxn modelId="{F0CDB95B-91A9-4D62-BC76-A7DC34F37201}" type="presOf" srcId="{C21867F1-B65B-4DA7-8520-4CFF8D3545AD}" destId="{E64DDF25-38C9-4D07-83E6-AF0F71C300A2}" srcOrd="0" destOrd="1" presId="urn:microsoft.com/office/officeart/2005/8/layout/hProcess4"/>
    <dgm:cxn modelId="{B01E54BC-76DE-4A7D-BFF9-04C2ABCD5C43}" type="presOf" srcId="{4B3B4843-0413-4802-9FE3-F868A0DBC2B7}" destId="{32C3B0EE-B58F-4509-8693-FD707D62D0FC}" srcOrd="0" destOrd="0" presId="urn:microsoft.com/office/officeart/2005/8/layout/hProcess4"/>
    <dgm:cxn modelId="{AAED4130-EAC6-48D1-90AD-30C7A94DF336}" srcId="{4628FFE1-E3E5-424B-8139-5F6285F6B669}" destId="{44F67B56-A2A6-4C89-AFB0-680F917DBBEF}" srcOrd="0" destOrd="0" parTransId="{401828BB-221D-49C0-8E21-6C7E53AAE717}" sibTransId="{0D65FBFF-BA55-49DF-ADE3-43B7BB06398E}"/>
    <dgm:cxn modelId="{AFD3EB93-58BE-4FE2-B2DF-9634CE14A53C}" srcId="{CDFE21EA-0B33-4B01-83E1-613708F29D1D}" destId="{D6811B45-DC72-40D2-B807-10E1AF34D3FB}" srcOrd="0" destOrd="0" parTransId="{BB0F853A-81C6-48B2-89EE-228486F8EC8A}" sibTransId="{076F56EC-828F-4956-91A4-A3AC3E6744D1}"/>
    <dgm:cxn modelId="{E9B997E2-4487-4D7C-BEB9-B4CC72B967C4}" type="presOf" srcId="{95233B13-7D03-444A-9758-A3A997A2018B}" destId="{1863307D-97D0-4ABA-9255-2D8D73F2FF54}" srcOrd="1" destOrd="1" presId="urn:microsoft.com/office/officeart/2005/8/layout/hProcess4"/>
    <dgm:cxn modelId="{6CBCC8B9-AAE0-4276-BE1D-2E7F146A9600}" srcId="{4033DAE3-E81C-478D-B59C-BF7F56EEAE11}" destId="{CDFE21EA-0B33-4B01-83E1-613708F29D1D}" srcOrd="1" destOrd="0" parTransId="{EF9D9791-D17C-4E20-A589-A2F22D88E5A8}" sibTransId="{F96221B2-DBA3-416F-AADF-53890E86B7F8}"/>
    <dgm:cxn modelId="{33FE78D6-59F9-4155-8D99-EDE02419CCCE}" srcId="{CDFE21EA-0B33-4B01-83E1-613708F29D1D}" destId="{95233B13-7D03-444A-9758-A3A997A2018B}" srcOrd="1" destOrd="0" parTransId="{9FC3B18A-6BDF-4DE0-B7F1-AE251A42AF6C}" sibTransId="{E6623990-5623-4663-9165-881C08104AF4}"/>
    <dgm:cxn modelId="{EB807D3E-7A26-4794-A9ED-70FF3475ABF2}" type="presOf" srcId="{44F67B56-A2A6-4C89-AFB0-680F917DBBEF}" destId="{E64DDF25-38C9-4D07-83E6-AF0F71C300A2}" srcOrd="0" destOrd="0" presId="urn:microsoft.com/office/officeart/2005/8/layout/hProcess4"/>
    <dgm:cxn modelId="{F01A6653-41C7-4754-8DCF-25CDB1750998}" type="presOf" srcId="{C21867F1-B65B-4DA7-8520-4CFF8D3545AD}" destId="{20522D12-38F0-472A-AA7B-FDD1EF6EC579}" srcOrd="1" destOrd="1" presId="urn:microsoft.com/office/officeart/2005/8/layout/hProcess4"/>
    <dgm:cxn modelId="{003B308D-6764-46A5-B6E8-B357AF226DB1}" type="presOf" srcId="{7013CF0C-19E6-4C75-8902-E0AD98CA7623}" destId="{616B5FE8-C90E-4325-B0EC-9D9C16479EA0}" srcOrd="1" destOrd="0" presId="urn:microsoft.com/office/officeart/2005/8/layout/hProcess4"/>
    <dgm:cxn modelId="{FD0F40FA-68DA-4050-AB02-7B9CAD509674}" type="presOf" srcId="{44F67B56-A2A6-4C89-AFB0-680F917DBBEF}" destId="{20522D12-38F0-472A-AA7B-FDD1EF6EC579}" srcOrd="1" destOrd="0" presId="urn:microsoft.com/office/officeart/2005/8/layout/hProcess4"/>
    <dgm:cxn modelId="{D6AE56E9-2FAF-4321-A63A-DC461D5FC3FA}" type="presOf" srcId="{4628FFE1-E3E5-424B-8139-5F6285F6B669}" destId="{636078E3-EBFD-4AE2-9078-F9CF45CF6E7D}" srcOrd="0" destOrd="0" presId="urn:microsoft.com/office/officeart/2005/8/layout/hProcess4"/>
    <dgm:cxn modelId="{965BB93F-23F4-4357-8184-133A28042295}" srcId="{4033DAE3-E81C-478D-B59C-BF7F56EEAE11}" destId="{4B3B4843-0413-4802-9FE3-F868A0DBC2B7}" srcOrd="0" destOrd="0" parTransId="{181D7C45-0F27-4371-8591-E63BD3D1798B}" sibTransId="{4018C94E-3D5B-4A8B-B6CA-0089EB41F5A0}"/>
    <dgm:cxn modelId="{2429E1F4-065F-4F61-9261-2AA2510E69BE}" srcId="{CDFE21EA-0B33-4B01-83E1-613708F29D1D}" destId="{66ED2767-CC25-421A-B212-B8E9ED44D5F9}" srcOrd="2" destOrd="0" parTransId="{1CDFEF52-2979-480B-8D8E-D4DCA08AEBBB}" sibTransId="{9EE98A4B-3AEF-4E07-B54E-945E029BABA9}"/>
    <dgm:cxn modelId="{0E2FA453-7E7B-45CC-89C2-49FD88DD6DAE}" type="presOf" srcId="{66ED2767-CC25-421A-B212-B8E9ED44D5F9}" destId="{2E9AA0F5-64A9-40D4-BE2C-324DEFA2B8A1}" srcOrd="0" destOrd="2" presId="urn:microsoft.com/office/officeart/2005/8/layout/hProcess4"/>
    <dgm:cxn modelId="{07ABA5D1-9D4B-4F25-91DB-B1893B087775}" srcId="{4628FFE1-E3E5-424B-8139-5F6285F6B669}" destId="{C21867F1-B65B-4DA7-8520-4CFF8D3545AD}" srcOrd="1" destOrd="0" parTransId="{74E992D8-FFA9-41CA-9012-E5CBBD9E2564}" sibTransId="{E3CE99AF-8FB2-4248-980F-4C0389DFB02E}"/>
    <dgm:cxn modelId="{1525C620-F7FB-4181-A618-24811D2A6FD1}" type="presOf" srcId="{4018C94E-3D5B-4A8B-B6CA-0089EB41F5A0}" destId="{9E627D35-50E3-42C5-A4D7-BCA5CAC976CD}" srcOrd="0" destOrd="0" presId="urn:microsoft.com/office/officeart/2005/8/layout/hProcess4"/>
    <dgm:cxn modelId="{75F7BF98-9F98-446D-A5C6-2631ED4F94DB}" type="presParOf" srcId="{24E5FB66-42F8-40E8-97B7-21F7EBB62172}" destId="{2D16FC9F-6357-4384-8662-B3AA0A2BD0D2}" srcOrd="0" destOrd="0" presId="urn:microsoft.com/office/officeart/2005/8/layout/hProcess4"/>
    <dgm:cxn modelId="{85630C6E-E7B1-4B2E-9C6E-46DB358E4DE8}" type="presParOf" srcId="{24E5FB66-42F8-40E8-97B7-21F7EBB62172}" destId="{6E90CF82-F23E-4FC1-B5D0-67DD4A59C7A7}" srcOrd="1" destOrd="0" presId="urn:microsoft.com/office/officeart/2005/8/layout/hProcess4"/>
    <dgm:cxn modelId="{F58CD280-5AE1-4E1F-8133-D804FAA8D3A9}" type="presParOf" srcId="{24E5FB66-42F8-40E8-97B7-21F7EBB62172}" destId="{3FF7D392-80D1-4186-853C-3B3FEF888A04}" srcOrd="2" destOrd="0" presId="urn:microsoft.com/office/officeart/2005/8/layout/hProcess4"/>
    <dgm:cxn modelId="{40354255-1999-461B-AEC0-A4F4987AE1E7}" type="presParOf" srcId="{3FF7D392-80D1-4186-853C-3B3FEF888A04}" destId="{6A4DA870-3D78-4D1A-8948-71E16E2CBBCB}" srcOrd="0" destOrd="0" presId="urn:microsoft.com/office/officeart/2005/8/layout/hProcess4"/>
    <dgm:cxn modelId="{441DA233-CCA0-4B64-8D4C-E8E1FC3E9EAC}" type="presParOf" srcId="{6A4DA870-3D78-4D1A-8948-71E16E2CBBCB}" destId="{F58CC48B-DBD5-43C8-9109-6B522BFB639F}" srcOrd="0" destOrd="0" presId="urn:microsoft.com/office/officeart/2005/8/layout/hProcess4"/>
    <dgm:cxn modelId="{28936A65-DB37-498A-A4DC-2B6AC372D3B5}" type="presParOf" srcId="{6A4DA870-3D78-4D1A-8948-71E16E2CBBCB}" destId="{E7BD6082-8566-4F68-8F53-1CF81B9D7F00}" srcOrd="1" destOrd="0" presId="urn:microsoft.com/office/officeart/2005/8/layout/hProcess4"/>
    <dgm:cxn modelId="{8ED40543-2BDB-4490-B329-EE003013EC37}" type="presParOf" srcId="{6A4DA870-3D78-4D1A-8948-71E16E2CBBCB}" destId="{616B5FE8-C90E-4325-B0EC-9D9C16479EA0}" srcOrd="2" destOrd="0" presId="urn:microsoft.com/office/officeart/2005/8/layout/hProcess4"/>
    <dgm:cxn modelId="{FFF19471-C263-4FA5-8F99-73C643212449}" type="presParOf" srcId="{6A4DA870-3D78-4D1A-8948-71E16E2CBBCB}" destId="{32C3B0EE-B58F-4509-8693-FD707D62D0FC}" srcOrd="3" destOrd="0" presId="urn:microsoft.com/office/officeart/2005/8/layout/hProcess4"/>
    <dgm:cxn modelId="{0BB73A1B-7C83-4875-A606-04A2470DB5A6}" type="presParOf" srcId="{6A4DA870-3D78-4D1A-8948-71E16E2CBBCB}" destId="{A838C83C-F7B4-4FE5-9320-F7B9DE81658F}" srcOrd="4" destOrd="0" presId="urn:microsoft.com/office/officeart/2005/8/layout/hProcess4"/>
    <dgm:cxn modelId="{CB238659-3359-45CA-AAEF-633E4EE17E8B}" type="presParOf" srcId="{3FF7D392-80D1-4186-853C-3B3FEF888A04}" destId="{9E627D35-50E3-42C5-A4D7-BCA5CAC976CD}" srcOrd="1" destOrd="0" presId="urn:microsoft.com/office/officeart/2005/8/layout/hProcess4"/>
    <dgm:cxn modelId="{9C3F770E-E769-4BAC-8DAC-6A068270EF6C}" type="presParOf" srcId="{3FF7D392-80D1-4186-853C-3B3FEF888A04}" destId="{C0C12615-94CF-475C-984B-A7A6C5B669C3}" srcOrd="2" destOrd="0" presId="urn:microsoft.com/office/officeart/2005/8/layout/hProcess4"/>
    <dgm:cxn modelId="{29EF9126-8288-420D-813B-77F3FF7057AA}" type="presParOf" srcId="{C0C12615-94CF-475C-984B-A7A6C5B669C3}" destId="{4A5D2094-F8D6-4A07-8C88-73FFE760B777}" srcOrd="0" destOrd="0" presId="urn:microsoft.com/office/officeart/2005/8/layout/hProcess4"/>
    <dgm:cxn modelId="{6A95225E-55EE-4FD2-8221-E5970DC1B4C2}" type="presParOf" srcId="{C0C12615-94CF-475C-984B-A7A6C5B669C3}" destId="{2E9AA0F5-64A9-40D4-BE2C-324DEFA2B8A1}" srcOrd="1" destOrd="0" presId="urn:microsoft.com/office/officeart/2005/8/layout/hProcess4"/>
    <dgm:cxn modelId="{3C99C2A7-A135-4BDD-90F6-E986DF2B5213}" type="presParOf" srcId="{C0C12615-94CF-475C-984B-A7A6C5B669C3}" destId="{1863307D-97D0-4ABA-9255-2D8D73F2FF54}" srcOrd="2" destOrd="0" presId="urn:microsoft.com/office/officeart/2005/8/layout/hProcess4"/>
    <dgm:cxn modelId="{F9DC63E7-5727-455C-84B1-369617C94CDA}" type="presParOf" srcId="{C0C12615-94CF-475C-984B-A7A6C5B669C3}" destId="{183E9FF3-E1F9-438C-BB2A-A09560FBD087}" srcOrd="3" destOrd="0" presId="urn:microsoft.com/office/officeart/2005/8/layout/hProcess4"/>
    <dgm:cxn modelId="{E4E428F2-DF58-47A3-BA82-A8A3CD0B9983}" type="presParOf" srcId="{C0C12615-94CF-475C-984B-A7A6C5B669C3}" destId="{BC068335-B8B7-448E-9C09-281A914A1982}" srcOrd="4" destOrd="0" presId="urn:microsoft.com/office/officeart/2005/8/layout/hProcess4"/>
    <dgm:cxn modelId="{5A5B5462-59FF-4C94-BB7E-B728E7EBB869}" type="presParOf" srcId="{3FF7D392-80D1-4186-853C-3B3FEF888A04}" destId="{A0984C69-9FAB-4EA3-8F23-D9144C3B5134}" srcOrd="3" destOrd="0" presId="urn:microsoft.com/office/officeart/2005/8/layout/hProcess4"/>
    <dgm:cxn modelId="{60863A9E-3B4D-4ACA-89B0-8E0ECB8D2C29}" type="presParOf" srcId="{3FF7D392-80D1-4186-853C-3B3FEF888A04}" destId="{A2E5464A-A385-48C2-BF67-F3F6A0670B67}" srcOrd="4" destOrd="0" presId="urn:microsoft.com/office/officeart/2005/8/layout/hProcess4"/>
    <dgm:cxn modelId="{F6014E34-2FB9-4354-B9B7-C309907AAB04}" type="presParOf" srcId="{A2E5464A-A385-48C2-BF67-F3F6A0670B67}" destId="{0E35B693-4C66-4EC9-AD41-01F6E2EFF2AE}" srcOrd="0" destOrd="0" presId="urn:microsoft.com/office/officeart/2005/8/layout/hProcess4"/>
    <dgm:cxn modelId="{BBD3819F-79FE-4F05-9066-AC67A220956B}" type="presParOf" srcId="{A2E5464A-A385-48C2-BF67-F3F6A0670B67}" destId="{E64DDF25-38C9-4D07-83E6-AF0F71C300A2}" srcOrd="1" destOrd="0" presId="urn:microsoft.com/office/officeart/2005/8/layout/hProcess4"/>
    <dgm:cxn modelId="{85EB2F21-2FDD-4D09-9265-FADBFED00B74}" type="presParOf" srcId="{A2E5464A-A385-48C2-BF67-F3F6A0670B67}" destId="{20522D12-38F0-472A-AA7B-FDD1EF6EC579}" srcOrd="2" destOrd="0" presId="urn:microsoft.com/office/officeart/2005/8/layout/hProcess4"/>
    <dgm:cxn modelId="{292C7897-6863-49D5-A1BD-9AC993252F82}" type="presParOf" srcId="{A2E5464A-A385-48C2-BF67-F3F6A0670B67}" destId="{636078E3-EBFD-4AE2-9078-F9CF45CF6E7D}" srcOrd="3" destOrd="0" presId="urn:microsoft.com/office/officeart/2005/8/layout/hProcess4"/>
    <dgm:cxn modelId="{114907C4-DC45-4781-BC43-7E1E19371F30}" type="presParOf" srcId="{A2E5464A-A385-48C2-BF67-F3F6A0670B67}" destId="{71B44300-B505-4F3A-B6F5-6DFD74714826}" srcOrd="4" destOrd="0" presId="urn:microsoft.com/office/officeart/2005/8/layout/hProcess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966A2C7-7B92-4C3F-973E-418E13046E6C}"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B60E0D61-7751-4FE8-B386-C02294538848}">
      <dgm:prSet phldrT="[Text]" custT="1"/>
      <dgm:spPr/>
      <dgm:t>
        <a:bodyPr/>
        <a:lstStyle/>
        <a:p>
          <a:r>
            <a:rPr lang="en-US" sz="1300" b="1" dirty="0"/>
            <a:t>District Manager</a:t>
          </a:r>
        </a:p>
      </dgm:t>
    </dgm:pt>
    <dgm:pt modelId="{F3AF91D9-6998-4000-B6ED-38A5503D6DDE}" type="parTrans" cxnId="{EB289DD0-CED3-42F9-9197-624D7475B044}">
      <dgm:prSet/>
      <dgm:spPr/>
      <dgm:t>
        <a:bodyPr/>
        <a:lstStyle/>
        <a:p>
          <a:endParaRPr lang="en-US" sz="1300"/>
        </a:p>
      </dgm:t>
    </dgm:pt>
    <dgm:pt modelId="{95E2FF25-9829-4EBB-97A2-C4C955576164}" type="sibTrans" cxnId="{EB289DD0-CED3-42F9-9197-624D7475B044}">
      <dgm:prSet/>
      <dgm:spPr/>
      <dgm:t>
        <a:bodyPr/>
        <a:lstStyle/>
        <a:p>
          <a:endParaRPr lang="en-US" sz="1300"/>
        </a:p>
      </dgm:t>
    </dgm:pt>
    <dgm:pt modelId="{B6F98890-242E-494F-8775-FA6CFC3EF117}">
      <dgm:prSet phldrT="[Text]" custT="1"/>
      <dgm:spPr/>
      <dgm:t>
        <a:bodyPr/>
        <a:lstStyle/>
        <a:p>
          <a:r>
            <a:rPr lang="en-US" sz="1300" b="1" dirty="0"/>
            <a:t>Education Promoter</a:t>
          </a:r>
        </a:p>
        <a:p>
          <a:r>
            <a:rPr lang="en-US" sz="1300" b="1" dirty="0" smtClean="0"/>
            <a:t>(5)</a:t>
          </a:r>
          <a:endParaRPr lang="en-US" sz="1300" b="1" dirty="0"/>
        </a:p>
      </dgm:t>
    </dgm:pt>
    <dgm:pt modelId="{011D711B-F4C3-446C-B45F-72161F6DB452}" type="parTrans" cxnId="{657667B4-C92C-4CB2-BF92-CF788F07EF1B}">
      <dgm:prSet/>
      <dgm:spPr/>
      <dgm:t>
        <a:bodyPr/>
        <a:lstStyle/>
        <a:p>
          <a:endParaRPr lang="en-US" sz="1300"/>
        </a:p>
      </dgm:t>
    </dgm:pt>
    <dgm:pt modelId="{5A6CA961-12E9-483C-9C8D-BD615FE3EE9F}" type="sibTrans" cxnId="{657667B4-C92C-4CB2-BF92-CF788F07EF1B}">
      <dgm:prSet/>
      <dgm:spPr/>
      <dgm:t>
        <a:bodyPr/>
        <a:lstStyle/>
        <a:p>
          <a:endParaRPr lang="en-US" sz="1300"/>
        </a:p>
      </dgm:t>
    </dgm:pt>
    <dgm:pt modelId="{406B489D-D427-4640-AB69-AE4EEDBA0397}">
      <dgm:prSet phldrT="[Text]" custT="1"/>
      <dgm:spPr/>
      <dgm:t>
        <a:bodyPr/>
        <a:lstStyle/>
        <a:p>
          <a:r>
            <a:rPr lang="en-US" sz="1300" b="1" dirty="0"/>
            <a:t>Finance Officer</a:t>
          </a:r>
        </a:p>
        <a:p>
          <a:r>
            <a:rPr lang="en-US" sz="1300" b="1" dirty="0"/>
            <a:t>(1)</a:t>
          </a:r>
        </a:p>
      </dgm:t>
    </dgm:pt>
    <dgm:pt modelId="{2D7DA61F-7A8E-43D0-94C5-9F3443E172AB}" type="parTrans" cxnId="{1174F3CC-B95B-4E0C-A3D2-5907219AA3D1}">
      <dgm:prSet/>
      <dgm:spPr/>
      <dgm:t>
        <a:bodyPr/>
        <a:lstStyle/>
        <a:p>
          <a:endParaRPr lang="en-US" sz="1300"/>
        </a:p>
      </dgm:t>
    </dgm:pt>
    <dgm:pt modelId="{AF786390-B27B-4153-9709-0C9B36DD572D}" type="sibTrans" cxnId="{1174F3CC-B95B-4E0C-A3D2-5907219AA3D1}">
      <dgm:prSet/>
      <dgm:spPr/>
      <dgm:t>
        <a:bodyPr/>
        <a:lstStyle/>
        <a:p>
          <a:endParaRPr lang="en-US" sz="1300"/>
        </a:p>
      </dgm:t>
    </dgm:pt>
    <dgm:pt modelId="{AE8BF3FA-8933-47A2-BF7A-9E45B84D4C16}">
      <dgm:prSet phldrT="[Text]" custT="1"/>
      <dgm:spPr/>
      <dgm:t>
        <a:bodyPr/>
        <a:lstStyle/>
        <a:p>
          <a:r>
            <a:rPr lang="en-US" sz="1300" b="1" dirty="0"/>
            <a:t>Admin Officer</a:t>
          </a:r>
        </a:p>
        <a:p>
          <a:r>
            <a:rPr lang="en-US" sz="1300" b="1" dirty="0"/>
            <a:t>(1)</a:t>
          </a:r>
        </a:p>
      </dgm:t>
    </dgm:pt>
    <dgm:pt modelId="{313530D3-5F2B-4037-90C9-A42F09017962}" type="parTrans" cxnId="{CD01F889-613A-4CD9-9044-32ECE4FB249D}">
      <dgm:prSet/>
      <dgm:spPr/>
      <dgm:t>
        <a:bodyPr/>
        <a:lstStyle/>
        <a:p>
          <a:endParaRPr lang="en-US" sz="1300"/>
        </a:p>
      </dgm:t>
    </dgm:pt>
    <dgm:pt modelId="{5B74238A-6752-48DB-970B-B97A0D50CBB7}" type="sibTrans" cxnId="{CD01F889-613A-4CD9-9044-32ECE4FB249D}">
      <dgm:prSet/>
      <dgm:spPr/>
      <dgm:t>
        <a:bodyPr/>
        <a:lstStyle/>
        <a:p>
          <a:endParaRPr lang="en-US" sz="1300"/>
        </a:p>
      </dgm:t>
    </dgm:pt>
    <dgm:pt modelId="{54EF0993-492A-42F3-8C8A-A4D36EC4A2DA}">
      <dgm:prSet phldrT="[Text]" custT="1"/>
      <dgm:spPr/>
      <dgm:t>
        <a:bodyPr/>
        <a:lstStyle/>
        <a:p>
          <a:r>
            <a:rPr lang="en-US" sz="1300" b="1" dirty="0"/>
            <a:t>Support Staff</a:t>
          </a:r>
        </a:p>
        <a:p>
          <a:r>
            <a:rPr lang="en-US" sz="1300" b="1" dirty="0"/>
            <a:t>(2)</a:t>
          </a:r>
        </a:p>
      </dgm:t>
    </dgm:pt>
    <dgm:pt modelId="{C79106F2-87D7-4652-B298-D7DD5C565879}" type="parTrans" cxnId="{F695400B-5AED-488F-B0A9-0F5E528937DA}">
      <dgm:prSet/>
      <dgm:spPr/>
      <dgm:t>
        <a:bodyPr/>
        <a:lstStyle/>
        <a:p>
          <a:endParaRPr lang="en-US" sz="1300"/>
        </a:p>
      </dgm:t>
    </dgm:pt>
    <dgm:pt modelId="{74283BB4-C7D7-40EB-8EE9-793C4A778FB8}" type="sibTrans" cxnId="{F695400B-5AED-488F-B0A9-0F5E528937DA}">
      <dgm:prSet/>
      <dgm:spPr/>
      <dgm:t>
        <a:bodyPr/>
        <a:lstStyle/>
        <a:p>
          <a:endParaRPr lang="en-US" sz="1300"/>
        </a:p>
      </dgm:t>
    </dgm:pt>
    <dgm:pt modelId="{64FC8111-C7A4-4B30-A560-AD24503B3C19}">
      <dgm:prSet phldrT="[Text]" custT="1"/>
      <dgm:spPr/>
      <dgm:t>
        <a:bodyPr/>
        <a:lstStyle/>
        <a:p>
          <a:r>
            <a:rPr lang="en-US" sz="1300" b="1" dirty="0" smtClean="0"/>
            <a:t>District ECD Coordinator/</a:t>
          </a:r>
        </a:p>
        <a:p>
          <a:r>
            <a:rPr lang="en-US" sz="1300" b="1" dirty="0" smtClean="0"/>
            <a:t>Education Promoter (1)</a:t>
          </a:r>
          <a:endParaRPr lang="en-US" sz="1300" b="1" dirty="0"/>
        </a:p>
      </dgm:t>
    </dgm:pt>
    <dgm:pt modelId="{D369BB96-1280-46C5-A1C1-BD62F78132D0}" type="parTrans" cxnId="{A93A3BEE-46C3-4058-887F-E9A6C5866B7B}">
      <dgm:prSet/>
      <dgm:spPr/>
      <dgm:t>
        <a:bodyPr/>
        <a:lstStyle/>
        <a:p>
          <a:endParaRPr lang="en-US" sz="1300"/>
        </a:p>
      </dgm:t>
    </dgm:pt>
    <dgm:pt modelId="{5730550C-DEF8-4007-82F8-5BA726D21468}" type="sibTrans" cxnId="{A93A3BEE-46C3-4058-887F-E9A6C5866B7B}">
      <dgm:prSet/>
      <dgm:spPr/>
      <dgm:t>
        <a:bodyPr/>
        <a:lstStyle/>
        <a:p>
          <a:endParaRPr lang="en-US" sz="1300"/>
        </a:p>
      </dgm:t>
    </dgm:pt>
    <dgm:pt modelId="{7FFE23DE-6312-4363-8939-38E52757E581}">
      <dgm:prSet phldrT="[Text]" custT="1"/>
      <dgm:spPr/>
      <dgm:t>
        <a:bodyPr/>
        <a:lstStyle/>
        <a:p>
          <a:r>
            <a:rPr lang="en-US" sz="1300" b="1" dirty="0" smtClean="0"/>
            <a:t>ECD Centre Coordinator</a:t>
          </a:r>
        </a:p>
        <a:p>
          <a:r>
            <a:rPr lang="en-US" sz="1300" b="1" dirty="0" smtClean="0"/>
            <a:t>(5) 1 per centre</a:t>
          </a:r>
          <a:endParaRPr lang="en-US" sz="1300" b="1" dirty="0"/>
        </a:p>
      </dgm:t>
    </dgm:pt>
    <dgm:pt modelId="{A45A1A74-421F-4FC0-95D4-37195898EB76}" type="parTrans" cxnId="{95572F79-06BA-4582-BFA9-8FB532569F3D}">
      <dgm:prSet/>
      <dgm:spPr/>
      <dgm:t>
        <a:bodyPr/>
        <a:lstStyle/>
        <a:p>
          <a:endParaRPr lang="en-US" sz="1300"/>
        </a:p>
      </dgm:t>
    </dgm:pt>
    <dgm:pt modelId="{54B11CF3-A4FD-4977-A69D-E0DAB895C319}" type="sibTrans" cxnId="{95572F79-06BA-4582-BFA9-8FB532569F3D}">
      <dgm:prSet/>
      <dgm:spPr/>
      <dgm:t>
        <a:bodyPr/>
        <a:lstStyle/>
        <a:p>
          <a:endParaRPr lang="en-US" sz="1300"/>
        </a:p>
      </dgm:t>
    </dgm:pt>
    <dgm:pt modelId="{A0A36557-5ADB-438F-A030-E56715713318}">
      <dgm:prSet phldrT="[Text]" custT="1"/>
      <dgm:spPr/>
      <dgm:t>
        <a:bodyPr/>
        <a:lstStyle/>
        <a:p>
          <a:r>
            <a:rPr lang="en-US" sz="1300" b="1" dirty="0"/>
            <a:t>Lady Health Worker </a:t>
          </a:r>
          <a:r>
            <a:rPr lang="en-US" sz="1300" b="1" dirty="0" smtClean="0"/>
            <a:t>(5</a:t>
          </a:r>
          <a:r>
            <a:rPr lang="en-US" sz="1300" b="1" dirty="0"/>
            <a:t>) 1 per centre</a:t>
          </a:r>
        </a:p>
      </dgm:t>
    </dgm:pt>
    <dgm:pt modelId="{89B313EE-6921-48A8-B01D-3D8BD5CFA6D0}" type="parTrans" cxnId="{571C9320-E9C2-4826-A377-ADC2B5FC8526}">
      <dgm:prSet/>
      <dgm:spPr/>
      <dgm:t>
        <a:bodyPr/>
        <a:lstStyle/>
        <a:p>
          <a:endParaRPr lang="en-US" sz="1300"/>
        </a:p>
      </dgm:t>
    </dgm:pt>
    <dgm:pt modelId="{99A4263B-134A-45EE-ACB9-0CDA1238ED6F}" type="sibTrans" cxnId="{571C9320-E9C2-4826-A377-ADC2B5FC8526}">
      <dgm:prSet/>
      <dgm:spPr/>
      <dgm:t>
        <a:bodyPr/>
        <a:lstStyle/>
        <a:p>
          <a:endParaRPr lang="en-US" sz="1300"/>
        </a:p>
      </dgm:t>
    </dgm:pt>
    <dgm:pt modelId="{D54BC4EB-8307-405C-9103-A77B473D097B}">
      <dgm:prSet phldrT="[Text]" custT="1"/>
      <dgm:spPr/>
      <dgm:t>
        <a:bodyPr/>
        <a:lstStyle/>
        <a:p>
          <a:r>
            <a:rPr lang="en-US" sz="1300" b="1" dirty="0"/>
            <a:t>ECD Teacher (10) 2 per centre</a:t>
          </a:r>
        </a:p>
      </dgm:t>
    </dgm:pt>
    <dgm:pt modelId="{F8BA94C5-935A-4278-8AD9-AC38722B8D71}" type="parTrans" cxnId="{CBEB3A7D-9EDF-45E1-876D-C13A338B3B17}">
      <dgm:prSet/>
      <dgm:spPr/>
      <dgm:t>
        <a:bodyPr/>
        <a:lstStyle/>
        <a:p>
          <a:endParaRPr lang="en-US" sz="1300"/>
        </a:p>
      </dgm:t>
    </dgm:pt>
    <dgm:pt modelId="{0322456A-5DB7-49D4-8BF5-241C3659BB83}" type="sibTrans" cxnId="{CBEB3A7D-9EDF-45E1-876D-C13A338B3B17}">
      <dgm:prSet/>
      <dgm:spPr/>
      <dgm:t>
        <a:bodyPr/>
        <a:lstStyle/>
        <a:p>
          <a:endParaRPr lang="en-US" sz="1300"/>
        </a:p>
      </dgm:t>
    </dgm:pt>
    <dgm:pt modelId="{188F5F13-C9CC-465E-9124-F4C38E7EBC0D}">
      <dgm:prSet phldrT="[Text]" custT="1"/>
      <dgm:spPr/>
      <dgm:t>
        <a:bodyPr/>
        <a:lstStyle/>
        <a:p>
          <a:r>
            <a:rPr lang="en-US" sz="1300" b="1" dirty="0"/>
            <a:t>Assistant Teacher (5) 1 per centre</a:t>
          </a:r>
        </a:p>
      </dgm:t>
    </dgm:pt>
    <dgm:pt modelId="{28C9DB45-819C-4998-B117-8A3F1DE17C56}" type="parTrans" cxnId="{240502A4-3403-471B-945F-6E54B9B5888D}">
      <dgm:prSet/>
      <dgm:spPr/>
      <dgm:t>
        <a:bodyPr/>
        <a:lstStyle/>
        <a:p>
          <a:endParaRPr lang="en-US" sz="1300"/>
        </a:p>
      </dgm:t>
    </dgm:pt>
    <dgm:pt modelId="{CF75B830-487E-43F9-A36E-0BFA862AF55B}" type="sibTrans" cxnId="{240502A4-3403-471B-945F-6E54B9B5888D}">
      <dgm:prSet/>
      <dgm:spPr/>
      <dgm:t>
        <a:bodyPr/>
        <a:lstStyle/>
        <a:p>
          <a:endParaRPr lang="en-US" sz="1300"/>
        </a:p>
      </dgm:t>
    </dgm:pt>
    <dgm:pt modelId="{A5A0C2E9-9A65-4953-97AC-BBA03526E12A}">
      <dgm:prSet phldrT="[Text]" custT="1"/>
      <dgm:spPr/>
      <dgm:t>
        <a:bodyPr/>
        <a:lstStyle/>
        <a:p>
          <a:r>
            <a:rPr lang="en-US" sz="1300" b="1" dirty="0"/>
            <a:t>Support Staff (5) 1per centre</a:t>
          </a:r>
        </a:p>
      </dgm:t>
    </dgm:pt>
    <dgm:pt modelId="{444980CA-239D-4CE1-89DD-32B8176F7BB9}" type="parTrans" cxnId="{22C6DD3A-2C77-4B26-8428-152B67C8163B}">
      <dgm:prSet/>
      <dgm:spPr/>
      <dgm:t>
        <a:bodyPr/>
        <a:lstStyle/>
        <a:p>
          <a:endParaRPr lang="en-US" sz="1300"/>
        </a:p>
      </dgm:t>
    </dgm:pt>
    <dgm:pt modelId="{D95C1ACB-6D77-4357-B3A0-E8F7B8C9288B}" type="sibTrans" cxnId="{22C6DD3A-2C77-4B26-8428-152B67C8163B}">
      <dgm:prSet/>
      <dgm:spPr/>
      <dgm:t>
        <a:bodyPr/>
        <a:lstStyle/>
        <a:p>
          <a:endParaRPr lang="en-US" sz="1300"/>
        </a:p>
      </dgm:t>
    </dgm:pt>
    <dgm:pt modelId="{FC78D63C-006D-4EBC-AD70-70E24D3C5825}">
      <dgm:prSet phldrT="[Text]" custT="1"/>
      <dgm:spPr/>
      <dgm:t>
        <a:bodyPr/>
        <a:lstStyle/>
        <a:p>
          <a:r>
            <a:rPr lang="en-US" sz="1300" b="1" dirty="0" smtClean="0"/>
            <a:t>Doctor</a:t>
          </a:r>
        </a:p>
        <a:p>
          <a:r>
            <a:rPr lang="en-US" sz="1300" b="1" dirty="0" smtClean="0"/>
            <a:t>Part Time </a:t>
          </a:r>
          <a:endParaRPr lang="en-US" sz="1300" b="1" dirty="0"/>
        </a:p>
      </dgm:t>
    </dgm:pt>
    <dgm:pt modelId="{1459EF53-21EC-4ECC-8724-C87DD8367A78}" type="parTrans" cxnId="{5CF50ABB-D606-4835-8770-E56C21F4BB49}">
      <dgm:prSet/>
      <dgm:spPr/>
      <dgm:t>
        <a:bodyPr/>
        <a:lstStyle/>
        <a:p>
          <a:endParaRPr lang="en-US" sz="1300"/>
        </a:p>
      </dgm:t>
    </dgm:pt>
    <dgm:pt modelId="{1E39F1CA-932B-4DC5-851C-AD83FF7C9BAB}" type="sibTrans" cxnId="{5CF50ABB-D606-4835-8770-E56C21F4BB49}">
      <dgm:prSet/>
      <dgm:spPr/>
      <dgm:t>
        <a:bodyPr/>
        <a:lstStyle/>
        <a:p>
          <a:endParaRPr lang="en-US" sz="1300"/>
        </a:p>
      </dgm:t>
    </dgm:pt>
    <dgm:pt modelId="{A99D27EC-1950-4D53-B9A6-D6E2B1732EA5}" type="pres">
      <dgm:prSet presAssocID="{1966A2C7-7B92-4C3F-973E-418E13046E6C}" presName="mainComposite" presStyleCnt="0">
        <dgm:presLayoutVars>
          <dgm:chPref val="1"/>
          <dgm:dir/>
          <dgm:animOne val="branch"/>
          <dgm:animLvl val="lvl"/>
          <dgm:resizeHandles val="exact"/>
        </dgm:presLayoutVars>
      </dgm:prSet>
      <dgm:spPr/>
      <dgm:t>
        <a:bodyPr/>
        <a:lstStyle/>
        <a:p>
          <a:endParaRPr lang="en-US"/>
        </a:p>
      </dgm:t>
    </dgm:pt>
    <dgm:pt modelId="{19F38599-610A-46ED-8129-2E29EC5A83D2}" type="pres">
      <dgm:prSet presAssocID="{1966A2C7-7B92-4C3F-973E-418E13046E6C}" presName="hierFlow" presStyleCnt="0"/>
      <dgm:spPr/>
    </dgm:pt>
    <dgm:pt modelId="{EB4D8291-A039-467E-9617-EF35870E66CB}" type="pres">
      <dgm:prSet presAssocID="{1966A2C7-7B92-4C3F-973E-418E13046E6C}" presName="hierChild1" presStyleCnt="0">
        <dgm:presLayoutVars>
          <dgm:chPref val="1"/>
          <dgm:animOne val="branch"/>
          <dgm:animLvl val="lvl"/>
        </dgm:presLayoutVars>
      </dgm:prSet>
      <dgm:spPr/>
    </dgm:pt>
    <dgm:pt modelId="{5FFBC307-CC11-46E5-AAED-0E2A4C72E5CC}" type="pres">
      <dgm:prSet presAssocID="{B60E0D61-7751-4FE8-B386-C02294538848}" presName="Name14" presStyleCnt="0"/>
      <dgm:spPr/>
    </dgm:pt>
    <dgm:pt modelId="{DD63460C-E989-47D8-AAFF-C970DD1BD4F6}" type="pres">
      <dgm:prSet presAssocID="{B60E0D61-7751-4FE8-B386-C02294538848}" presName="level1Shape" presStyleLbl="node0" presStyleIdx="0" presStyleCnt="1">
        <dgm:presLayoutVars>
          <dgm:chPref val="3"/>
        </dgm:presLayoutVars>
      </dgm:prSet>
      <dgm:spPr/>
      <dgm:t>
        <a:bodyPr/>
        <a:lstStyle/>
        <a:p>
          <a:endParaRPr lang="en-US"/>
        </a:p>
      </dgm:t>
    </dgm:pt>
    <dgm:pt modelId="{872B1DCB-8AA2-45BE-ADCB-C83E07D3FD76}" type="pres">
      <dgm:prSet presAssocID="{B60E0D61-7751-4FE8-B386-C02294538848}" presName="hierChild2" presStyleCnt="0"/>
      <dgm:spPr/>
    </dgm:pt>
    <dgm:pt modelId="{A5D5D29A-B006-4AE2-A98A-0100F964CCFB}" type="pres">
      <dgm:prSet presAssocID="{011D711B-F4C3-446C-B45F-72161F6DB452}" presName="Name19" presStyleLbl="parChTrans1D2" presStyleIdx="0" presStyleCnt="4"/>
      <dgm:spPr/>
      <dgm:t>
        <a:bodyPr/>
        <a:lstStyle/>
        <a:p>
          <a:endParaRPr lang="en-US"/>
        </a:p>
      </dgm:t>
    </dgm:pt>
    <dgm:pt modelId="{0466AED6-E33C-41D3-9085-936470676263}" type="pres">
      <dgm:prSet presAssocID="{B6F98890-242E-494F-8775-FA6CFC3EF117}" presName="Name21" presStyleCnt="0"/>
      <dgm:spPr/>
    </dgm:pt>
    <dgm:pt modelId="{0A6539A4-93F4-4F33-8554-52E4C16068FF}" type="pres">
      <dgm:prSet presAssocID="{B6F98890-242E-494F-8775-FA6CFC3EF117}" presName="level2Shape" presStyleLbl="node2" presStyleIdx="0" presStyleCnt="4"/>
      <dgm:spPr/>
      <dgm:t>
        <a:bodyPr/>
        <a:lstStyle/>
        <a:p>
          <a:endParaRPr lang="en-US"/>
        </a:p>
      </dgm:t>
    </dgm:pt>
    <dgm:pt modelId="{984094EA-5AD9-4BAD-B0E9-35B8ACB58F64}" type="pres">
      <dgm:prSet presAssocID="{B6F98890-242E-494F-8775-FA6CFC3EF117}" presName="hierChild3" presStyleCnt="0"/>
      <dgm:spPr/>
    </dgm:pt>
    <dgm:pt modelId="{236EA665-6A10-42D5-A4F7-1F7DEE1F3DCF}" type="pres">
      <dgm:prSet presAssocID="{313530D3-5F2B-4037-90C9-A42F09017962}" presName="Name19" presStyleLbl="parChTrans1D2" presStyleIdx="1" presStyleCnt="4"/>
      <dgm:spPr/>
      <dgm:t>
        <a:bodyPr/>
        <a:lstStyle/>
        <a:p>
          <a:endParaRPr lang="en-US"/>
        </a:p>
      </dgm:t>
    </dgm:pt>
    <dgm:pt modelId="{2E74213B-C983-48ED-8C5A-6F5C4DA48BF4}" type="pres">
      <dgm:prSet presAssocID="{AE8BF3FA-8933-47A2-BF7A-9E45B84D4C16}" presName="Name21" presStyleCnt="0"/>
      <dgm:spPr/>
    </dgm:pt>
    <dgm:pt modelId="{115A54FC-CC99-44D5-AE62-48C59661C61B}" type="pres">
      <dgm:prSet presAssocID="{AE8BF3FA-8933-47A2-BF7A-9E45B84D4C16}" presName="level2Shape" presStyleLbl="node2" presStyleIdx="1" presStyleCnt="4"/>
      <dgm:spPr/>
      <dgm:t>
        <a:bodyPr/>
        <a:lstStyle/>
        <a:p>
          <a:endParaRPr lang="en-US"/>
        </a:p>
      </dgm:t>
    </dgm:pt>
    <dgm:pt modelId="{77256C51-9982-4447-B93B-39DBF24980E1}" type="pres">
      <dgm:prSet presAssocID="{AE8BF3FA-8933-47A2-BF7A-9E45B84D4C16}" presName="hierChild3" presStyleCnt="0"/>
      <dgm:spPr/>
    </dgm:pt>
    <dgm:pt modelId="{1B7982B9-0CC5-4DD8-9424-4F89AB1DD4E4}" type="pres">
      <dgm:prSet presAssocID="{C79106F2-87D7-4652-B298-D7DD5C565879}" presName="Name19" presStyleLbl="parChTrans1D3" presStyleIdx="0" presStyleCnt="3"/>
      <dgm:spPr/>
      <dgm:t>
        <a:bodyPr/>
        <a:lstStyle/>
        <a:p>
          <a:endParaRPr lang="en-US"/>
        </a:p>
      </dgm:t>
    </dgm:pt>
    <dgm:pt modelId="{CE1F3BF2-6283-4198-BC23-BFAB5B8E9157}" type="pres">
      <dgm:prSet presAssocID="{54EF0993-492A-42F3-8C8A-A4D36EC4A2DA}" presName="Name21" presStyleCnt="0"/>
      <dgm:spPr/>
    </dgm:pt>
    <dgm:pt modelId="{61EFB424-7CE3-4594-AB3E-CE43DB953615}" type="pres">
      <dgm:prSet presAssocID="{54EF0993-492A-42F3-8C8A-A4D36EC4A2DA}" presName="level2Shape" presStyleLbl="node3" presStyleIdx="0" presStyleCnt="3"/>
      <dgm:spPr/>
      <dgm:t>
        <a:bodyPr/>
        <a:lstStyle/>
        <a:p>
          <a:endParaRPr lang="en-US"/>
        </a:p>
      </dgm:t>
    </dgm:pt>
    <dgm:pt modelId="{4C88FC4E-96BB-4D1C-A501-A13FEC769615}" type="pres">
      <dgm:prSet presAssocID="{54EF0993-492A-42F3-8C8A-A4D36EC4A2DA}" presName="hierChild3" presStyleCnt="0"/>
      <dgm:spPr/>
    </dgm:pt>
    <dgm:pt modelId="{AB98029D-CB0D-4617-8B2B-E9A1B5502875}" type="pres">
      <dgm:prSet presAssocID="{2D7DA61F-7A8E-43D0-94C5-9F3443E172AB}" presName="Name19" presStyleLbl="parChTrans1D2" presStyleIdx="2" presStyleCnt="4"/>
      <dgm:spPr/>
      <dgm:t>
        <a:bodyPr/>
        <a:lstStyle/>
        <a:p>
          <a:endParaRPr lang="en-US"/>
        </a:p>
      </dgm:t>
    </dgm:pt>
    <dgm:pt modelId="{45297CFB-9B1A-4FC2-A0E7-2C6D23138904}" type="pres">
      <dgm:prSet presAssocID="{406B489D-D427-4640-AB69-AE4EEDBA0397}" presName="Name21" presStyleCnt="0"/>
      <dgm:spPr/>
    </dgm:pt>
    <dgm:pt modelId="{B946F166-5831-49EE-A6FF-CDBBD8E1F071}" type="pres">
      <dgm:prSet presAssocID="{406B489D-D427-4640-AB69-AE4EEDBA0397}" presName="level2Shape" presStyleLbl="node2" presStyleIdx="2" presStyleCnt="4"/>
      <dgm:spPr/>
      <dgm:t>
        <a:bodyPr/>
        <a:lstStyle/>
        <a:p>
          <a:endParaRPr lang="en-US"/>
        </a:p>
      </dgm:t>
    </dgm:pt>
    <dgm:pt modelId="{EC4D329B-47B2-4E8D-B3C6-F04C40AD9ED7}" type="pres">
      <dgm:prSet presAssocID="{406B489D-D427-4640-AB69-AE4EEDBA0397}" presName="hierChild3" presStyleCnt="0"/>
      <dgm:spPr/>
    </dgm:pt>
    <dgm:pt modelId="{A24D44C1-B0EB-4051-8364-FA4B8DE6992F}" type="pres">
      <dgm:prSet presAssocID="{D369BB96-1280-46C5-A1C1-BD62F78132D0}" presName="Name19" presStyleLbl="parChTrans1D2" presStyleIdx="3" presStyleCnt="4"/>
      <dgm:spPr/>
      <dgm:t>
        <a:bodyPr/>
        <a:lstStyle/>
        <a:p>
          <a:endParaRPr lang="en-US"/>
        </a:p>
      </dgm:t>
    </dgm:pt>
    <dgm:pt modelId="{29798C39-3653-41C7-B76B-1D7F2318E0B8}" type="pres">
      <dgm:prSet presAssocID="{64FC8111-C7A4-4B30-A560-AD24503B3C19}" presName="Name21" presStyleCnt="0"/>
      <dgm:spPr/>
    </dgm:pt>
    <dgm:pt modelId="{A70531D1-8196-4DFD-9267-AFE4EB2CA1CD}" type="pres">
      <dgm:prSet presAssocID="{64FC8111-C7A4-4B30-A560-AD24503B3C19}" presName="level2Shape" presStyleLbl="node2" presStyleIdx="3" presStyleCnt="4"/>
      <dgm:spPr/>
      <dgm:t>
        <a:bodyPr/>
        <a:lstStyle/>
        <a:p>
          <a:endParaRPr lang="en-US"/>
        </a:p>
      </dgm:t>
    </dgm:pt>
    <dgm:pt modelId="{4D10ABFA-4D6B-4C13-8BBE-F0DF9A641096}" type="pres">
      <dgm:prSet presAssocID="{64FC8111-C7A4-4B30-A560-AD24503B3C19}" presName="hierChild3" presStyleCnt="0"/>
      <dgm:spPr/>
    </dgm:pt>
    <dgm:pt modelId="{DC8F77C7-D736-4318-8A12-5AF7DE6FE6AC}" type="pres">
      <dgm:prSet presAssocID="{1459EF53-21EC-4ECC-8724-C87DD8367A78}" presName="Name19" presStyleLbl="parChTrans1D3" presStyleIdx="1" presStyleCnt="3"/>
      <dgm:spPr/>
      <dgm:t>
        <a:bodyPr/>
        <a:lstStyle/>
        <a:p>
          <a:endParaRPr lang="en-US"/>
        </a:p>
      </dgm:t>
    </dgm:pt>
    <dgm:pt modelId="{48B1523D-E8D4-4F02-84FA-C161F8A43804}" type="pres">
      <dgm:prSet presAssocID="{FC78D63C-006D-4EBC-AD70-70E24D3C5825}" presName="Name21" presStyleCnt="0"/>
      <dgm:spPr/>
    </dgm:pt>
    <dgm:pt modelId="{CB20383B-46EE-4683-99E9-DCA497D13EF0}" type="pres">
      <dgm:prSet presAssocID="{FC78D63C-006D-4EBC-AD70-70E24D3C5825}" presName="level2Shape" presStyleLbl="node3" presStyleIdx="1" presStyleCnt="3"/>
      <dgm:spPr/>
      <dgm:t>
        <a:bodyPr/>
        <a:lstStyle/>
        <a:p>
          <a:endParaRPr lang="en-US"/>
        </a:p>
      </dgm:t>
    </dgm:pt>
    <dgm:pt modelId="{22099097-D151-4C81-8441-D915FC771B95}" type="pres">
      <dgm:prSet presAssocID="{FC78D63C-006D-4EBC-AD70-70E24D3C5825}" presName="hierChild3" presStyleCnt="0"/>
      <dgm:spPr/>
    </dgm:pt>
    <dgm:pt modelId="{216A04A5-9F07-46D8-952D-B5048805D92E}" type="pres">
      <dgm:prSet presAssocID="{A45A1A74-421F-4FC0-95D4-37195898EB76}" presName="Name19" presStyleLbl="parChTrans1D3" presStyleIdx="2" presStyleCnt="3"/>
      <dgm:spPr/>
      <dgm:t>
        <a:bodyPr/>
        <a:lstStyle/>
        <a:p>
          <a:endParaRPr lang="en-US"/>
        </a:p>
      </dgm:t>
    </dgm:pt>
    <dgm:pt modelId="{7428D395-A15F-4D13-95D6-4BAC031E6E94}" type="pres">
      <dgm:prSet presAssocID="{7FFE23DE-6312-4363-8939-38E52757E581}" presName="Name21" presStyleCnt="0"/>
      <dgm:spPr/>
    </dgm:pt>
    <dgm:pt modelId="{408D1E7F-28DD-4E2D-AA44-413DBBBF6B58}" type="pres">
      <dgm:prSet presAssocID="{7FFE23DE-6312-4363-8939-38E52757E581}" presName="level2Shape" presStyleLbl="node3" presStyleIdx="2" presStyleCnt="3"/>
      <dgm:spPr/>
      <dgm:t>
        <a:bodyPr/>
        <a:lstStyle/>
        <a:p>
          <a:endParaRPr lang="en-US"/>
        </a:p>
      </dgm:t>
    </dgm:pt>
    <dgm:pt modelId="{3725C980-2428-42F8-97A9-4C500DFB2D3A}" type="pres">
      <dgm:prSet presAssocID="{7FFE23DE-6312-4363-8939-38E52757E581}" presName="hierChild3" presStyleCnt="0"/>
      <dgm:spPr/>
    </dgm:pt>
    <dgm:pt modelId="{BC51562C-31F9-4D47-9DF1-A5EB0238C7F8}" type="pres">
      <dgm:prSet presAssocID="{F8BA94C5-935A-4278-8AD9-AC38722B8D71}" presName="Name19" presStyleLbl="parChTrans1D4" presStyleIdx="0" presStyleCnt="4"/>
      <dgm:spPr/>
      <dgm:t>
        <a:bodyPr/>
        <a:lstStyle/>
        <a:p>
          <a:endParaRPr lang="en-US"/>
        </a:p>
      </dgm:t>
    </dgm:pt>
    <dgm:pt modelId="{44E3F263-EE96-4893-88F5-FFECAD7C2618}" type="pres">
      <dgm:prSet presAssocID="{D54BC4EB-8307-405C-9103-A77B473D097B}" presName="Name21" presStyleCnt="0"/>
      <dgm:spPr/>
    </dgm:pt>
    <dgm:pt modelId="{DA1ACD9B-82C9-42A3-9FF5-52AF0F18592E}" type="pres">
      <dgm:prSet presAssocID="{D54BC4EB-8307-405C-9103-A77B473D097B}" presName="level2Shape" presStyleLbl="node4" presStyleIdx="0" presStyleCnt="4"/>
      <dgm:spPr/>
      <dgm:t>
        <a:bodyPr/>
        <a:lstStyle/>
        <a:p>
          <a:endParaRPr lang="en-US"/>
        </a:p>
      </dgm:t>
    </dgm:pt>
    <dgm:pt modelId="{4A1C8881-D7D0-47B8-AA0E-9CDB1B029E55}" type="pres">
      <dgm:prSet presAssocID="{D54BC4EB-8307-405C-9103-A77B473D097B}" presName="hierChild3" presStyleCnt="0"/>
      <dgm:spPr/>
    </dgm:pt>
    <dgm:pt modelId="{2FEFC2FF-F2E5-482B-94AF-9EE0847121BC}" type="pres">
      <dgm:prSet presAssocID="{28C9DB45-819C-4998-B117-8A3F1DE17C56}" presName="Name19" presStyleLbl="parChTrans1D4" presStyleIdx="1" presStyleCnt="4"/>
      <dgm:spPr/>
      <dgm:t>
        <a:bodyPr/>
        <a:lstStyle/>
        <a:p>
          <a:endParaRPr lang="en-US"/>
        </a:p>
      </dgm:t>
    </dgm:pt>
    <dgm:pt modelId="{CA99C0DC-F410-4BAB-B4E3-C41A3F604817}" type="pres">
      <dgm:prSet presAssocID="{188F5F13-C9CC-465E-9124-F4C38E7EBC0D}" presName="Name21" presStyleCnt="0"/>
      <dgm:spPr/>
    </dgm:pt>
    <dgm:pt modelId="{A20740DE-87C8-4D3A-8788-C974D54172D7}" type="pres">
      <dgm:prSet presAssocID="{188F5F13-C9CC-465E-9124-F4C38E7EBC0D}" presName="level2Shape" presStyleLbl="node4" presStyleIdx="1" presStyleCnt="4"/>
      <dgm:spPr/>
      <dgm:t>
        <a:bodyPr/>
        <a:lstStyle/>
        <a:p>
          <a:endParaRPr lang="en-US"/>
        </a:p>
      </dgm:t>
    </dgm:pt>
    <dgm:pt modelId="{2BC0A6FC-34EA-4E6C-89A4-4BA0AAA1B259}" type="pres">
      <dgm:prSet presAssocID="{188F5F13-C9CC-465E-9124-F4C38E7EBC0D}" presName="hierChild3" presStyleCnt="0"/>
      <dgm:spPr/>
    </dgm:pt>
    <dgm:pt modelId="{48B12C29-5CC8-4ED3-9F82-B92C3A5EAC0A}" type="pres">
      <dgm:prSet presAssocID="{444980CA-239D-4CE1-89DD-32B8176F7BB9}" presName="Name19" presStyleLbl="parChTrans1D4" presStyleIdx="2" presStyleCnt="4"/>
      <dgm:spPr/>
      <dgm:t>
        <a:bodyPr/>
        <a:lstStyle/>
        <a:p>
          <a:endParaRPr lang="en-US"/>
        </a:p>
      </dgm:t>
    </dgm:pt>
    <dgm:pt modelId="{D51E8D96-C2B6-44CA-BF83-79A3B5DFD95E}" type="pres">
      <dgm:prSet presAssocID="{A5A0C2E9-9A65-4953-97AC-BBA03526E12A}" presName="Name21" presStyleCnt="0"/>
      <dgm:spPr/>
    </dgm:pt>
    <dgm:pt modelId="{6BC1F3E0-5296-468E-BEC4-9AD1E8554676}" type="pres">
      <dgm:prSet presAssocID="{A5A0C2E9-9A65-4953-97AC-BBA03526E12A}" presName="level2Shape" presStyleLbl="node4" presStyleIdx="2" presStyleCnt="4"/>
      <dgm:spPr/>
      <dgm:t>
        <a:bodyPr/>
        <a:lstStyle/>
        <a:p>
          <a:endParaRPr lang="en-US"/>
        </a:p>
      </dgm:t>
    </dgm:pt>
    <dgm:pt modelId="{DD970E79-1B80-4BA0-B7A4-BB2B2EDD8986}" type="pres">
      <dgm:prSet presAssocID="{A5A0C2E9-9A65-4953-97AC-BBA03526E12A}" presName="hierChild3" presStyleCnt="0"/>
      <dgm:spPr/>
    </dgm:pt>
    <dgm:pt modelId="{37DD66DA-D686-4768-BFAD-6E46E2829653}" type="pres">
      <dgm:prSet presAssocID="{89B313EE-6921-48A8-B01D-3D8BD5CFA6D0}" presName="Name19" presStyleLbl="parChTrans1D4" presStyleIdx="3" presStyleCnt="4"/>
      <dgm:spPr/>
      <dgm:t>
        <a:bodyPr/>
        <a:lstStyle/>
        <a:p>
          <a:endParaRPr lang="en-US"/>
        </a:p>
      </dgm:t>
    </dgm:pt>
    <dgm:pt modelId="{9CE1B3BF-3CF4-4DC8-B4DB-6D2318C52EB3}" type="pres">
      <dgm:prSet presAssocID="{A0A36557-5ADB-438F-A030-E56715713318}" presName="Name21" presStyleCnt="0"/>
      <dgm:spPr/>
    </dgm:pt>
    <dgm:pt modelId="{7BED24B2-3BBA-4432-9956-BA1440BDD538}" type="pres">
      <dgm:prSet presAssocID="{A0A36557-5ADB-438F-A030-E56715713318}" presName="level2Shape" presStyleLbl="node4" presStyleIdx="3" presStyleCnt="4"/>
      <dgm:spPr/>
      <dgm:t>
        <a:bodyPr/>
        <a:lstStyle/>
        <a:p>
          <a:endParaRPr lang="en-US"/>
        </a:p>
      </dgm:t>
    </dgm:pt>
    <dgm:pt modelId="{38BAF611-49B3-45E6-9C9A-4062AF5D857B}" type="pres">
      <dgm:prSet presAssocID="{A0A36557-5ADB-438F-A030-E56715713318}" presName="hierChild3" presStyleCnt="0"/>
      <dgm:spPr/>
    </dgm:pt>
    <dgm:pt modelId="{E8A76124-024F-4C34-BC0A-F89069B37535}" type="pres">
      <dgm:prSet presAssocID="{1966A2C7-7B92-4C3F-973E-418E13046E6C}" presName="bgShapesFlow" presStyleCnt="0"/>
      <dgm:spPr/>
    </dgm:pt>
  </dgm:ptLst>
  <dgm:cxnLst>
    <dgm:cxn modelId="{571C9320-E9C2-4826-A377-ADC2B5FC8526}" srcId="{D54BC4EB-8307-405C-9103-A77B473D097B}" destId="{A0A36557-5ADB-438F-A030-E56715713318}" srcOrd="2" destOrd="0" parTransId="{89B313EE-6921-48A8-B01D-3D8BD5CFA6D0}" sibTransId="{99A4263B-134A-45EE-ACB9-0CDA1238ED6F}"/>
    <dgm:cxn modelId="{22C6DD3A-2C77-4B26-8428-152B67C8163B}" srcId="{D54BC4EB-8307-405C-9103-A77B473D097B}" destId="{A5A0C2E9-9A65-4953-97AC-BBA03526E12A}" srcOrd="1" destOrd="0" parTransId="{444980CA-239D-4CE1-89DD-32B8176F7BB9}" sibTransId="{D95C1ACB-6D77-4357-B3A0-E8F7B8C9288B}"/>
    <dgm:cxn modelId="{CBEB3A7D-9EDF-45E1-876D-C13A338B3B17}" srcId="{7FFE23DE-6312-4363-8939-38E52757E581}" destId="{D54BC4EB-8307-405C-9103-A77B473D097B}" srcOrd="0" destOrd="0" parTransId="{F8BA94C5-935A-4278-8AD9-AC38722B8D71}" sibTransId="{0322456A-5DB7-49D4-8BF5-241C3659BB83}"/>
    <dgm:cxn modelId="{69C514F2-6ECD-442D-BA54-BC7204B3F069}" type="presOf" srcId="{B60E0D61-7751-4FE8-B386-C02294538848}" destId="{DD63460C-E989-47D8-AAFF-C970DD1BD4F6}" srcOrd="0" destOrd="0" presId="urn:microsoft.com/office/officeart/2005/8/layout/hierarchy6"/>
    <dgm:cxn modelId="{56D2DFE8-FD4F-4247-B5EE-6D0FD47CEB32}" type="presOf" srcId="{A5A0C2E9-9A65-4953-97AC-BBA03526E12A}" destId="{6BC1F3E0-5296-468E-BEC4-9AD1E8554676}" srcOrd="0" destOrd="0" presId="urn:microsoft.com/office/officeart/2005/8/layout/hierarchy6"/>
    <dgm:cxn modelId="{EDE3361C-820E-44CE-B2CE-C7BA5F192B9E}" type="presOf" srcId="{D54BC4EB-8307-405C-9103-A77B473D097B}" destId="{DA1ACD9B-82C9-42A3-9FF5-52AF0F18592E}" srcOrd="0" destOrd="0" presId="urn:microsoft.com/office/officeart/2005/8/layout/hierarchy6"/>
    <dgm:cxn modelId="{F695400B-5AED-488F-B0A9-0F5E528937DA}" srcId="{AE8BF3FA-8933-47A2-BF7A-9E45B84D4C16}" destId="{54EF0993-492A-42F3-8C8A-A4D36EC4A2DA}" srcOrd="0" destOrd="0" parTransId="{C79106F2-87D7-4652-B298-D7DD5C565879}" sibTransId="{74283BB4-C7D7-40EB-8EE9-793C4A778FB8}"/>
    <dgm:cxn modelId="{1174F3CC-B95B-4E0C-A3D2-5907219AA3D1}" srcId="{B60E0D61-7751-4FE8-B386-C02294538848}" destId="{406B489D-D427-4640-AB69-AE4EEDBA0397}" srcOrd="2" destOrd="0" parTransId="{2D7DA61F-7A8E-43D0-94C5-9F3443E172AB}" sibTransId="{AF786390-B27B-4153-9709-0C9B36DD572D}"/>
    <dgm:cxn modelId="{EB289DD0-CED3-42F9-9197-624D7475B044}" srcId="{1966A2C7-7B92-4C3F-973E-418E13046E6C}" destId="{B60E0D61-7751-4FE8-B386-C02294538848}" srcOrd="0" destOrd="0" parTransId="{F3AF91D9-6998-4000-B6ED-38A5503D6DDE}" sibTransId="{95E2FF25-9829-4EBB-97A2-C4C955576164}"/>
    <dgm:cxn modelId="{17F3D0A7-EC2C-49F1-8535-BE1157F7F0A2}" type="presOf" srcId="{444980CA-239D-4CE1-89DD-32B8176F7BB9}" destId="{48B12C29-5CC8-4ED3-9F82-B92C3A5EAC0A}" srcOrd="0" destOrd="0" presId="urn:microsoft.com/office/officeart/2005/8/layout/hierarchy6"/>
    <dgm:cxn modelId="{FF9E10E0-7619-490E-A033-42422FDCEB9E}" type="presOf" srcId="{7FFE23DE-6312-4363-8939-38E52757E581}" destId="{408D1E7F-28DD-4E2D-AA44-413DBBBF6B58}" srcOrd="0" destOrd="0" presId="urn:microsoft.com/office/officeart/2005/8/layout/hierarchy6"/>
    <dgm:cxn modelId="{45D2E22E-246E-4304-B1DC-BE23D0618018}" type="presOf" srcId="{011D711B-F4C3-446C-B45F-72161F6DB452}" destId="{A5D5D29A-B006-4AE2-A98A-0100F964CCFB}" srcOrd="0" destOrd="0" presId="urn:microsoft.com/office/officeart/2005/8/layout/hierarchy6"/>
    <dgm:cxn modelId="{093B9D5A-6C53-4BF3-8A52-AB683705671D}" type="presOf" srcId="{406B489D-D427-4640-AB69-AE4EEDBA0397}" destId="{B946F166-5831-49EE-A6FF-CDBBD8E1F071}" srcOrd="0" destOrd="0" presId="urn:microsoft.com/office/officeart/2005/8/layout/hierarchy6"/>
    <dgm:cxn modelId="{9CF26D08-0021-485A-9D57-F06E6A93F0EA}" type="presOf" srcId="{B6F98890-242E-494F-8775-FA6CFC3EF117}" destId="{0A6539A4-93F4-4F33-8554-52E4C16068FF}" srcOrd="0" destOrd="0" presId="urn:microsoft.com/office/officeart/2005/8/layout/hierarchy6"/>
    <dgm:cxn modelId="{C06D82A5-0C9D-4A37-BAE8-FF07C2584A76}" type="presOf" srcId="{FC78D63C-006D-4EBC-AD70-70E24D3C5825}" destId="{CB20383B-46EE-4683-99E9-DCA497D13EF0}" srcOrd="0" destOrd="0" presId="urn:microsoft.com/office/officeart/2005/8/layout/hierarchy6"/>
    <dgm:cxn modelId="{5CF50ABB-D606-4835-8770-E56C21F4BB49}" srcId="{64FC8111-C7A4-4B30-A560-AD24503B3C19}" destId="{FC78D63C-006D-4EBC-AD70-70E24D3C5825}" srcOrd="0" destOrd="0" parTransId="{1459EF53-21EC-4ECC-8724-C87DD8367A78}" sibTransId="{1E39F1CA-932B-4DC5-851C-AD83FF7C9BAB}"/>
    <dgm:cxn modelId="{CD01F889-613A-4CD9-9044-32ECE4FB249D}" srcId="{B60E0D61-7751-4FE8-B386-C02294538848}" destId="{AE8BF3FA-8933-47A2-BF7A-9E45B84D4C16}" srcOrd="1" destOrd="0" parTransId="{313530D3-5F2B-4037-90C9-A42F09017962}" sibTransId="{5B74238A-6752-48DB-970B-B97A0D50CBB7}"/>
    <dgm:cxn modelId="{95572F79-06BA-4582-BFA9-8FB532569F3D}" srcId="{64FC8111-C7A4-4B30-A560-AD24503B3C19}" destId="{7FFE23DE-6312-4363-8939-38E52757E581}" srcOrd="1" destOrd="0" parTransId="{A45A1A74-421F-4FC0-95D4-37195898EB76}" sibTransId="{54B11CF3-A4FD-4977-A69D-E0DAB895C319}"/>
    <dgm:cxn modelId="{1BC9224C-C9ED-4FC9-AA5F-07616437C64C}" type="presOf" srcId="{1966A2C7-7B92-4C3F-973E-418E13046E6C}" destId="{A99D27EC-1950-4D53-B9A6-D6E2B1732EA5}" srcOrd="0" destOrd="0" presId="urn:microsoft.com/office/officeart/2005/8/layout/hierarchy6"/>
    <dgm:cxn modelId="{9C271093-456E-46EA-B44A-8A81211A6126}" type="presOf" srcId="{28C9DB45-819C-4998-B117-8A3F1DE17C56}" destId="{2FEFC2FF-F2E5-482B-94AF-9EE0847121BC}" srcOrd="0" destOrd="0" presId="urn:microsoft.com/office/officeart/2005/8/layout/hierarchy6"/>
    <dgm:cxn modelId="{25D15C4E-2713-4E6C-BC46-9CE5D630216B}" type="presOf" srcId="{D369BB96-1280-46C5-A1C1-BD62F78132D0}" destId="{A24D44C1-B0EB-4051-8364-FA4B8DE6992F}" srcOrd="0" destOrd="0" presId="urn:microsoft.com/office/officeart/2005/8/layout/hierarchy6"/>
    <dgm:cxn modelId="{881205F7-CA93-4451-AA4C-A5CE466536EC}" type="presOf" srcId="{A0A36557-5ADB-438F-A030-E56715713318}" destId="{7BED24B2-3BBA-4432-9956-BA1440BDD538}" srcOrd="0" destOrd="0" presId="urn:microsoft.com/office/officeart/2005/8/layout/hierarchy6"/>
    <dgm:cxn modelId="{F965F084-78EB-421A-A5E6-300F4DC3849A}" type="presOf" srcId="{F8BA94C5-935A-4278-8AD9-AC38722B8D71}" destId="{BC51562C-31F9-4D47-9DF1-A5EB0238C7F8}" srcOrd="0" destOrd="0" presId="urn:microsoft.com/office/officeart/2005/8/layout/hierarchy6"/>
    <dgm:cxn modelId="{240502A4-3403-471B-945F-6E54B9B5888D}" srcId="{D54BC4EB-8307-405C-9103-A77B473D097B}" destId="{188F5F13-C9CC-465E-9124-F4C38E7EBC0D}" srcOrd="0" destOrd="0" parTransId="{28C9DB45-819C-4998-B117-8A3F1DE17C56}" sibTransId="{CF75B830-487E-43F9-A36E-0BFA862AF55B}"/>
    <dgm:cxn modelId="{D2E865EE-C27A-46F6-8AAA-3F245646F7FB}" type="presOf" srcId="{AE8BF3FA-8933-47A2-BF7A-9E45B84D4C16}" destId="{115A54FC-CC99-44D5-AE62-48C59661C61B}" srcOrd="0" destOrd="0" presId="urn:microsoft.com/office/officeart/2005/8/layout/hierarchy6"/>
    <dgm:cxn modelId="{DC9DAF2A-6AE1-4649-BF13-2A7EFDA53F83}" type="presOf" srcId="{313530D3-5F2B-4037-90C9-A42F09017962}" destId="{236EA665-6A10-42D5-A4F7-1F7DEE1F3DCF}" srcOrd="0" destOrd="0" presId="urn:microsoft.com/office/officeart/2005/8/layout/hierarchy6"/>
    <dgm:cxn modelId="{EF77E7A9-1F5A-44F7-A796-EAB02336E08A}" type="presOf" srcId="{188F5F13-C9CC-465E-9124-F4C38E7EBC0D}" destId="{A20740DE-87C8-4D3A-8788-C974D54172D7}" srcOrd="0" destOrd="0" presId="urn:microsoft.com/office/officeart/2005/8/layout/hierarchy6"/>
    <dgm:cxn modelId="{8265F993-2DFA-4F15-B95D-A18AB81456D6}" type="presOf" srcId="{1459EF53-21EC-4ECC-8724-C87DD8367A78}" destId="{DC8F77C7-D736-4318-8A12-5AF7DE6FE6AC}" srcOrd="0" destOrd="0" presId="urn:microsoft.com/office/officeart/2005/8/layout/hierarchy6"/>
    <dgm:cxn modelId="{657667B4-C92C-4CB2-BF92-CF788F07EF1B}" srcId="{B60E0D61-7751-4FE8-B386-C02294538848}" destId="{B6F98890-242E-494F-8775-FA6CFC3EF117}" srcOrd="0" destOrd="0" parTransId="{011D711B-F4C3-446C-B45F-72161F6DB452}" sibTransId="{5A6CA961-12E9-483C-9C8D-BD615FE3EE9F}"/>
    <dgm:cxn modelId="{96E7ECDE-336F-4354-9DA7-9597AEE00541}" type="presOf" srcId="{64FC8111-C7A4-4B30-A560-AD24503B3C19}" destId="{A70531D1-8196-4DFD-9267-AFE4EB2CA1CD}" srcOrd="0" destOrd="0" presId="urn:microsoft.com/office/officeart/2005/8/layout/hierarchy6"/>
    <dgm:cxn modelId="{66C62B5B-1794-4267-BD85-118B87DE2BB0}" type="presOf" srcId="{89B313EE-6921-48A8-B01D-3D8BD5CFA6D0}" destId="{37DD66DA-D686-4768-BFAD-6E46E2829653}" srcOrd="0" destOrd="0" presId="urn:microsoft.com/office/officeart/2005/8/layout/hierarchy6"/>
    <dgm:cxn modelId="{A93A3BEE-46C3-4058-887F-E9A6C5866B7B}" srcId="{B60E0D61-7751-4FE8-B386-C02294538848}" destId="{64FC8111-C7A4-4B30-A560-AD24503B3C19}" srcOrd="3" destOrd="0" parTransId="{D369BB96-1280-46C5-A1C1-BD62F78132D0}" sibTransId="{5730550C-DEF8-4007-82F8-5BA726D21468}"/>
    <dgm:cxn modelId="{3828BFDA-AADE-42DD-BD61-E33E5B816D2A}" type="presOf" srcId="{2D7DA61F-7A8E-43D0-94C5-9F3443E172AB}" destId="{AB98029D-CB0D-4617-8B2B-E9A1B5502875}" srcOrd="0" destOrd="0" presId="urn:microsoft.com/office/officeart/2005/8/layout/hierarchy6"/>
    <dgm:cxn modelId="{210611A0-3AA5-4A35-9EF2-E969158ABD94}" type="presOf" srcId="{C79106F2-87D7-4652-B298-D7DD5C565879}" destId="{1B7982B9-0CC5-4DD8-9424-4F89AB1DD4E4}" srcOrd="0" destOrd="0" presId="urn:microsoft.com/office/officeart/2005/8/layout/hierarchy6"/>
    <dgm:cxn modelId="{B4AB40E7-6BF5-4C68-86C0-209C2C69B052}" type="presOf" srcId="{A45A1A74-421F-4FC0-95D4-37195898EB76}" destId="{216A04A5-9F07-46D8-952D-B5048805D92E}" srcOrd="0" destOrd="0" presId="urn:microsoft.com/office/officeart/2005/8/layout/hierarchy6"/>
    <dgm:cxn modelId="{C1E7AE91-3809-4324-8535-D8426A8B5AB9}" type="presOf" srcId="{54EF0993-492A-42F3-8C8A-A4D36EC4A2DA}" destId="{61EFB424-7CE3-4594-AB3E-CE43DB953615}" srcOrd="0" destOrd="0" presId="urn:microsoft.com/office/officeart/2005/8/layout/hierarchy6"/>
    <dgm:cxn modelId="{F09A972C-3A30-4367-9162-90FE5D6ECA52}" type="presParOf" srcId="{A99D27EC-1950-4D53-B9A6-D6E2B1732EA5}" destId="{19F38599-610A-46ED-8129-2E29EC5A83D2}" srcOrd="0" destOrd="0" presId="urn:microsoft.com/office/officeart/2005/8/layout/hierarchy6"/>
    <dgm:cxn modelId="{C188099F-13F9-4928-9AEE-953AE974C361}" type="presParOf" srcId="{19F38599-610A-46ED-8129-2E29EC5A83D2}" destId="{EB4D8291-A039-467E-9617-EF35870E66CB}" srcOrd="0" destOrd="0" presId="urn:microsoft.com/office/officeart/2005/8/layout/hierarchy6"/>
    <dgm:cxn modelId="{560EA3D4-561C-452E-BF6A-1C57FAE1A995}" type="presParOf" srcId="{EB4D8291-A039-467E-9617-EF35870E66CB}" destId="{5FFBC307-CC11-46E5-AAED-0E2A4C72E5CC}" srcOrd="0" destOrd="0" presId="urn:microsoft.com/office/officeart/2005/8/layout/hierarchy6"/>
    <dgm:cxn modelId="{36667A1A-4AD8-427C-B908-DB018956E295}" type="presParOf" srcId="{5FFBC307-CC11-46E5-AAED-0E2A4C72E5CC}" destId="{DD63460C-E989-47D8-AAFF-C970DD1BD4F6}" srcOrd="0" destOrd="0" presId="urn:microsoft.com/office/officeart/2005/8/layout/hierarchy6"/>
    <dgm:cxn modelId="{D5CB7E59-2486-4157-8C4D-54BA3170A1AB}" type="presParOf" srcId="{5FFBC307-CC11-46E5-AAED-0E2A4C72E5CC}" destId="{872B1DCB-8AA2-45BE-ADCB-C83E07D3FD76}" srcOrd="1" destOrd="0" presId="urn:microsoft.com/office/officeart/2005/8/layout/hierarchy6"/>
    <dgm:cxn modelId="{83934148-ABF7-4555-90FB-2ED434577E49}" type="presParOf" srcId="{872B1DCB-8AA2-45BE-ADCB-C83E07D3FD76}" destId="{A5D5D29A-B006-4AE2-A98A-0100F964CCFB}" srcOrd="0" destOrd="0" presId="urn:microsoft.com/office/officeart/2005/8/layout/hierarchy6"/>
    <dgm:cxn modelId="{B24641A6-4A36-4D8C-B538-38FBF2A66556}" type="presParOf" srcId="{872B1DCB-8AA2-45BE-ADCB-C83E07D3FD76}" destId="{0466AED6-E33C-41D3-9085-936470676263}" srcOrd="1" destOrd="0" presId="urn:microsoft.com/office/officeart/2005/8/layout/hierarchy6"/>
    <dgm:cxn modelId="{69BF69E3-87EC-4AE0-9FAA-A3A7B3789E9B}" type="presParOf" srcId="{0466AED6-E33C-41D3-9085-936470676263}" destId="{0A6539A4-93F4-4F33-8554-52E4C16068FF}" srcOrd="0" destOrd="0" presId="urn:microsoft.com/office/officeart/2005/8/layout/hierarchy6"/>
    <dgm:cxn modelId="{0508FBFA-A2F3-46CC-9BAF-6B96FC0D4D2B}" type="presParOf" srcId="{0466AED6-E33C-41D3-9085-936470676263}" destId="{984094EA-5AD9-4BAD-B0E9-35B8ACB58F64}" srcOrd="1" destOrd="0" presId="urn:microsoft.com/office/officeart/2005/8/layout/hierarchy6"/>
    <dgm:cxn modelId="{A9126369-1F8B-4F1E-945A-72E0D635402F}" type="presParOf" srcId="{872B1DCB-8AA2-45BE-ADCB-C83E07D3FD76}" destId="{236EA665-6A10-42D5-A4F7-1F7DEE1F3DCF}" srcOrd="2" destOrd="0" presId="urn:microsoft.com/office/officeart/2005/8/layout/hierarchy6"/>
    <dgm:cxn modelId="{B2611A2C-0A03-4109-A10A-275B61E8A428}" type="presParOf" srcId="{872B1DCB-8AA2-45BE-ADCB-C83E07D3FD76}" destId="{2E74213B-C983-48ED-8C5A-6F5C4DA48BF4}" srcOrd="3" destOrd="0" presId="urn:microsoft.com/office/officeart/2005/8/layout/hierarchy6"/>
    <dgm:cxn modelId="{0FDFBB0A-2296-4370-A023-D6EC6D349C3B}" type="presParOf" srcId="{2E74213B-C983-48ED-8C5A-6F5C4DA48BF4}" destId="{115A54FC-CC99-44D5-AE62-48C59661C61B}" srcOrd="0" destOrd="0" presId="urn:microsoft.com/office/officeart/2005/8/layout/hierarchy6"/>
    <dgm:cxn modelId="{FDFD24EA-07DA-435E-AED5-B53A338E0146}" type="presParOf" srcId="{2E74213B-C983-48ED-8C5A-6F5C4DA48BF4}" destId="{77256C51-9982-4447-B93B-39DBF24980E1}" srcOrd="1" destOrd="0" presId="urn:microsoft.com/office/officeart/2005/8/layout/hierarchy6"/>
    <dgm:cxn modelId="{DFC38175-7911-426B-9CBD-E15851AA0F54}" type="presParOf" srcId="{77256C51-9982-4447-B93B-39DBF24980E1}" destId="{1B7982B9-0CC5-4DD8-9424-4F89AB1DD4E4}" srcOrd="0" destOrd="0" presId="urn:microsoft.com/office/officeart/2005/8/layout/hierarchy6"/>
    <dgm:cxn modelId="{A3C99D9B-F740-46CF-ABC7-E9F8F3B97A3C}" type="presParOf" srcId="{77256C51-9982-4447-B93B-39DBF24980E1}" destId="{CE1F3BF2-6283-4198-BC23-BFAB5B8E9157}" srcOrd="1" destOrd="0" presId="urn:microsoft.com/office/officeart/2005/8/layout/hierarchy6"/>
    <dgm:cxn modelId="{7325F89B-21BD-4A02-8912-A0EFB1E39F6E}" type="presParOf" srcId="{CE1F3BF2-6283-4198-BC23-BFAB5B8E9157}" destId="{61EFB424-7CE3-4594-AB3E-CE43DB953615}" srcOrd="0" destOrd="0" presId="urn:microsoft.com/office/officeart/2005/8/layout/hierarchy6"/>
    <dgm:cxn modelId="{F2AD662E-9C71-4185-8DEF-9D2D8813094F}" type="presParOf" srcId="{CE1F3BF2-6283-4198-BC23-BFAB5B8E9157}" destId="{4C88FC4E-96BB-4D1C-A501-A13FEC769615}" srcOrd="1" destOrd="0" presId="urn:microsoft.com/office/officeart/2005/8/layout/hierarchy6"/>
    <dgm:cxn modelId="{3D464E89-E036-42C1-8D20-5747B378272E}" type="presParOf" srcId="{872B1DCB-8AA2-45BE-ADCB-C83E07D3FD76}" destId="{AB98029D-CB0D-4617-8B2B-E9A1B5502875}" srcOrd="4" destOrd="0" presId="urn:microsoft.com/office/officeart/2005/8/layout/hierarchy6"/>
    <dgm:cxn modelId="{C45F2238-BDA9-4786-9477-6BD154D13FD5}" type="presParOf" srcId="{872B1DCB-8AA2-45BE-ADCB-C83E07D3FD76}" destId="{45297CFB-9B1A-4FC2-A0E7-2C6D23138904}" srcOrd="5" destOrd="0" presId="urn:microsoft.com/office/officeart/2005/8/layout/hierarchy6"/>
    <dgm:cxn modelId="{D090CE2F-E9BE-4086-A362-DC1A5CDAE522}" type="presParOf" srcId="{45297CFB-9B1A-4FC2-A0E7-2C6D23138904}" destId="{B946F166-5831-49EE-A6FF-CDBBD8E1F071}" srcOrd="0" destOrd="0" presId="urn:microsoft.com/office/officeart/2005/8/layout/hierarchy6"/>
    <dgm:cxn modelId="{D3CA954F-0A05-4A52-A908-4ECFAD2DFEA3}" type="presParOf" srcId="{45297CFB-9B1A-4FC2-A0E7-2C6D23138904}" destId="{EC4D329B-47B2-4E8D-B3C6-F04C40AD9ED7}" srcOrd="1" destOrd="0" presId="urn:microsoft.com/office/officeart/2005/8/layout/hierarchy6"/>
    <dgm:cxn modelId="{01EDDC43-0BAC-42C3-8140-612FFA9C9F11}" type="presParOf" srcId="{872B1DCB-8AA2-45BE-ADCB-C83E07D3FD76}" destId="{A24D44C1-B0EB-4051-8364-FA4B8DE6992F}" srcOrd="6" destOrd="0" presId="urn:microsoft.com/office/officeart/2005/8/layout/hierarchy6"/>
    <dgm:cxn modelId="{F85FE2FC-1CEC-4CA8-8628-D2F7DDAF4228}" type="presParOf" srcId="{872B1DCB-8AA2-45BE-ADCB-C83E07D3FD76}" destId="{29798C39-3653-41C7-B76B-1D7F2318E0B8}" srcOrd="7" destOrd="0" presId="urn:microsoft.com/office/officeart/2005/8/layout/hierarchy6"/>
    <dgm:cxn modelId="{B5390DF8-97A3-4468-B2B3-72869C94C309}" type="presParOf" srcId="{29798C39-3653-41C7-B76B-1D7F2318E0B8}" destId="{A70531D1-8196-4DFD-9267-AFE4EB2CA1CD}" srcOrd="0" destOrd="0" presId="urn:microsoft.com/office/officeart/2005/8/layout/hierarchy6"/>
    <dgm:cxn modelId="{45D9988E-6706-4269-B03D-2E04E6A1B8C9}" type="presParOf" srcId="{29798C39-3653-41C7-B76B-1D7F2318E0B8}" destId="{4D10ABFA-4D6B-4C13-8BBE-F0DF9A641096}" srcOrd="1" destOrd="0" presId="urn:microsoft.com/office/officeart/2005/8/layout/hierarchy6"/>
    <dgm:cxn modelId="{65B03E67-D449-41B1-86FD-CDD8AA9A74AC}" type="presParOf" srcId="{4D10ABFA-4D6B-4C13-8BBE-F0DF9A641096}" destId="{DC8F77C7-D736-4318-8A12-5AF7DE6FE6AC}" srcOrd="0" destOrd="0" presId="urn:microsoft.com/office/officeart/2005/8/layout/hierarchy6"/>
    <dgm:cxn modelId="{7DC49C94-1EB9-4411-9312-B0F778DD8F97}" type="presParOf" srcId="{4D10ABFA-4D6B-4C13-8BBE-F0DF9A641096}" destId="{48B1523D-E8D4-4F02-84FA-C161F8A43804}" srcOrd="1" destOrd="0" presId="urn:microsoft.com/office/officeart/2005/8/layout/hierarchy6"/>
    <dgm:cxn modelId="{DC7957CE-F9B1-4CE9-8375-3366A46593D4}" type="presParOf" srcId="{48B1523D-E8D4-4F02-84FA-C161F8A43804}" destId="{CB20383B-46EE-4683-99E9-DCA497D13EF0}" srcOrd="0" destOrd="0" presId="urn:microsoft.com/office/officeart/2005/8/layout/hierarchy6"/>
    <dgm:cxn modelId="{B8245881-5E66-4207-AFF0-05851F9DD0F1}" type="presParOf" srcId="{48B1523D-E8D4-4F02-84FA-C161F8A43804}" destId="{22099097-D151-4C81-8441-D915FC771B95}" srcOrd="1" destOrd="0" presId="urn:microsoft.com/office/officeart/2005/8/layout/hierarchy6"/>
    <dgm:cxn modelId="{776F59CB-7AA8-4E78-A4CB-BB4645FC3F90}" type="presParOf" srcId="{4D10ABFA-4D6B-4C13-8BBE-F0DF9A641096}" destId="{216A04A5-9F07-46D8-952D-B5048805D92E}" srcOrd="2" destOrd="0" presId="urn:microsoft.com/office/officeart/2005/8/layout/hierarchy6"/>
    <dgm:cxn modelId="{050AE32E-E396-4304-AE00-362814ECD74B}" type="presParOf" srcId="{4D10ABFA-4D6B-4C13-8BBE-F0DF9A641096}" destId="{7428D395-A15F-4D13-95D6-4BAC031E6E94}" srcOrd="3" destOrd="0" presId="urn:microsoft.com/office/officeart/2005/8/layout/hierarchy6"/>
    <dgm:cxn modelId="{9EB2F9DB-D873-43D9-AD14-435153DC3B72}" type="presParOf" srcId="{7428D395-A15F-4D13-95D6-4BAC031E6E94}" destId="{408D1E7F-28DD-4E2D-AA44-413DBBBF6B58}" srcOrd="0" destOrd="0" presId="urn:microsoft.com/office/officeart/2005/8/layout/hierarchy6"/>
    <dgm:cxn modelId="{05532527-7146-4DF1-8D85-2A0B98CDCB12}" type="presParOf" srcId="{7428D395-A15F-4D13-95D6-4BAC031E6E94}" destId="{3725C980-2428-42F8-97A9-4C500DFB2D3A}" srcOrd="1" destOrd="0" presId="urn:microsoft.com/office/officeart/2005/8/layout/hierarchy6"/>
    <dgm:cxn modelId="{6F1E3BFB-FE3B-46E2-BAAE-330C85459C52}" type="presParOf" srcId="{3725C980-2428-42F8-97A9-4C500DFB2D3A}" destId="{BC51562C-31F9-4D47-9DF1-A5EB0238C7F8}" srcOrd="0" destOrd="0" presId="urn:microsoft.com/office/officeart/2005/8/layout/hierarchy6"/>
    <dgm:cxn modelId="{D83C299F-D096-4E89-9ED7-B66901004D11}" type="presParOf" srcId="{3725C980-2428-42F8-97A9-4C500DFB2D3A}" destId="{44E3F263-EE96-4893-88F5-FFECAD7C2618}" srcOrd="1" destOrd="0" presId="urn:microsoft.com/office/officeart/2005/8/layout/hierarchy6"/>
    <dgm:cxn modelId="{D3288D85-7010-4BCA-A3E4-49B06F616ECA}" type="presParOf" srcId="{44E3F263-EE96-4893-88F5-FFECAD7C2618}" destId="{DA1ACD9B-82C9-42A3-9FF5-52AF0F18592E}" srcOrd="0" destOrd="0" presId="urn:microsoft.com/office/officeart/2005/8/layout/hierarchy6"/>
    <dgm:cxn modelId="{4619225E-1197-4AAF-8800-391F27BDB83B}" type="presParOf" srcId="{44E3F263-EE96-4893-88F5-FFECAD7C2618}" destId="{4A1C8881-D7D0-47B8-AA0E-9CDB1B029E55}" srcOrd="1" destOrd="0" presId="urn:microsoft.com/office/officeart/2005/8/layout/hierarchy6"/>
    <dgm:cxn modelId="{68CAD427-6782-4A26-874A-EC32C3B26ED1}" type="presParOf" srcId="{4A1C8881-D7D0-47B8-AA0E-9CDB1B029E55}" destId="{2FEFC2FF-F2E5-482B-94AF-9EE0847121BC}" srcOrd="0" destOrd="0" presId="urn:microsoft.com/office/officeart/2005/8/layout/hierarchy6"/>
    <dgm:cxn modelId="{AAF04B1F-43B6-4CD6-8964-B7F10A8CFB0C}" type="presParOf" srcId="{4A1C8881-D7D0-47B8-AA0E-9CDB1B029E55}" destId="{CA99C0DC-F410-4BAB-B4E3-C41A3F604817}" srcOrd="1" destOrd="0" presId="urn:microsoft.com/office/officeart/2005/8/layout/hierarchy6"/>
    <dgm:cxn modelId="{2FD2FA46-C6EC-4018-BBCD-9398F384B2FB}" type="presParOf" srcId="{CA99C0DC-F410-4BAB-B4E3-C41A3F604817}" destId="{A20740DE-87C8-4D3A-8788-C974D54172D7}" srcOrd="0" destOrd="0" presId="urn:microsoft.com/office/officeart/2005/8/layout/hierarchy6"/>
    <dgm:cxn modelId="{28D982FE-D624-4F9F-AF7B-189EF97312DD}" type="presParOf" srcId="{CA99C0DC-F410-4BAB-B4E3-C41A3F604817}" destId="{2BC0A6FC-34EA-4E6C-89A4-4BA0AAA1B259}" srcOrd="1" destOrd="0" presId="urn:microsoft.com/office/officeart/2005/8/layout/hierarchy6"/>
    <dgm:cxn modelId="{78436C0E-17D5-4A53-B670-D6CED8364CC6}" type="presParOf" srcId="{4A1C8881-D7D0-47B8-AA0E-9CDB1B029E55}" destId="{48B12C29-5CC8-4ED3-9F82-B92C3A5EAC0A}" srcOrd="2" destOrd="0" presId="urn:microsoft.com/office/officeart/2005/8/layout/hierarchy6"/>
    <dgm:cxn modelId="{FCF6F514-5D77-46D0-93B6-61D69A557ED5}" type="presParOf" srcId="{4A1C8881-D7D0-47B8-AA0E-9CDB1B029E55}" destId="{D51E8D96-C2B6-44CA-BF83-79A3B5DFD95E}" srcOrd="3" destOrd="0" presId="urn:microsoft.com/office/officeart/2005/8/layout/hierarchy6"/>
    <dgm:cxn modelId="{E22CF3D7-D388-4D3B-8A34-AC015D2AF494}" type="presParOf" srcId="{D51E8D96-C2B6-44CA-BF83-79A3B5DFD95E}" destId="{6BC1F3E0-5296-468E-BEC4-9AD1E8554676}" srcOrd="0" destOrd="0" presId="urn:microsoft.com/office/officeart/2005/8/layout/hierarchy6"/>
    <dgm:cxn modelId="{6F76ACAF-7E17-43AA-BA52-E07391AD5484}" type="presParOf" srcId="{D51E8D96-C2B6-44CA-BF83-79A3B5DFD95E}" destId="{DD970E79-1B80-4BA0-B7A4-BB2B2EDD8986}" srcOrd="1" destOrd="0" presId="urn:microsoft.com/office/officeart/2005/8/layout/hierarchy6"/>
    <dgm:cxn modelId="{5D62210A-6325-4186-8074-C256F44878C8}" type="presParOf" srcId="{4A1C8881-D7D0-47B8-AA0E-9CDB1B029E55}" destId="{37DD66DA-D686-4768-BFAD-6E46E2829653}" srcOrd="4" destOrd="0" presId="urn:microsoft.com/office/officeart/2005/8/layout/hierarchy6"/>
    <dgm:cxn modelId="{B586F94A-F0E0-4277-AC09-BFF9624231FC}" type="presParOf" srcId="{4A1C8881-D7D0-47B8-AA0E-9CDB1B029E55}" destId="{9CE1B3BF-3CF4-4DC8-B4DB-6D2318C52EB3}" srcOrd="5" destOrd="0" presId="urn:microsoft.com/office/officeart/2005/8/layout/hierarchy6"/>
    <dgm:cxn modelId="{62C79EC2-002C-458D-88BB-383F7952CDF8}" type="presParOf" srcId="{9CE1B3BF-3CF4-4DC8-B4DB-6D2318C52EB3}" destId="{7BED24B2-3BBA-4432-9956-BA1440BDD538}" srcOrd="0" destOrd="0" presId="urn:microsoft.com/office/officeart/2005/8/layout/hierarchy6"/>
    <dgm:cxn modelId="{7988074C-E635-4653-86CA-B96F8245500C}" type="presParOf" srcId="{9CE1B3BF-3CF4-4DC8-B4DB-6D2318C52EB3}" destId="{38BAF611-49B3-45E6-9C9A-4062AF5D857B}" srcOrd="1" destOrd="0" presId="urn:microsoft.com/office/officeart/2005/8/layout/hierarchy6"/>
    <dgm:cxn modelId="{C5BB35ED-C315-44C6-BC3B-F41B7E6E7080}" type="presParOf" srcId="{A99D27EC-1950-4D53-B9A6-D6E2B1732EA5}" destId="{E8A76124-024F-4C34-BC0A-F89069B37535}" srcOrd="1" destOrd="0" presId="urn:microsoft.com/office/officeart/2005/8/layout/hierarchy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966A2C7-7B92-4C3F-973E-418E13046E6C}"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64FC8111-C7A4-4B30-A560-AD24503B3C19}">
      <dgm:prSet phldrT="[Text]" custT="1"/>
      <dgm:spPr/>
      <dgm:t>
        <a:bodyPr/>
        <a:lstStyle/>
        <a:p>
          <a:r>
            <a:rPr lang="en-US" sz="1600" b="1" dirty="0" smtClean="0"/>
            <a:t>District ECD Coordinator/</a:t>
          </a:r>
        </a:p>
        <a:p>
          <a:r>
            <a:rPr lang="en-US" sz="1600" b="1" dirty="0" err="1" smtClean="0"/>
            <a:t>Edu</a:t>
          </a:r>
          <a:r>
            <a:rPr lang="en-US" sz="1600" b="1" dirty="0" smtClean="0"/>
            <a:t>. </a:t>
          </a:r>
          <a:r>
            <a:rPr lang="en-US" sz="1600" b="1" dirty="0"/>
            <a:t>Promoter</a:t>
          </a:r>
        </a:p>
      </dgm:t>
    </dgm:pt>
    <dgm:pt modelId="{D369BB96-1280-46C5-A1C1-BD62F78132D0}" type="parTrans" cxnId="{A93A3BEE-46C3-4058-887F-E9A6C5866B7B}">
      <dgm:prSet/>
      <dgm:spPr/>
      <dgm:t>
        <a:bodyPr/>
        <a:lstStyle/>
        <a:p>
          <a:endParaRPr lang="en-US"/>
        </a:p>
      </dgm:t>
    </dgm:pt>
    <dgm:pt modelId="{5730550C-DEF8-4007-82F8-5BA726D21468}" type="sibTrans" cxnId="{A93A3BEE-46C3-4058-887F-E9A6C5866B7B}">
      <dgm:prSet/>
      <dgm:spPr/>
      <dgm:t>
        <a:bodyPr/>
        <a:lstStyle/>
        <a:p>
          <a:endParaRPr lang="en-US"/>
        </a:p>
      </dgm:t>
    </dgm:pt>
    <dgm:pt modelId="{7FFE23DE-6312-4363-8939-38E52757E581}">
      <dgm:prSet phldrT="[Text]" custT="1"/>
      <dgm:spPr/>
      <dgm:t>
        <a:bodyPr/>
        <a:lstStyle/>
        <a:p>
          <a:r>
            <a:rPr lang="en-US" sz="1600" b="1" dirty="0" smtClean="0"/>
            <a:t>ECD Centre Coordinator (5) 1 per centre</a:t>
          </a:r>
          <a:endParaRPr lang="en-US" sz="1600" b="1" dirty="0"/>
        </a:p>
      </dgm:t>
    </dgm:pt>
    <dgm:pt modelId="{A45A1A74-421F-4FC0-95D4-37195898EB76}" type="parTrans" cxnId="{95572F79-06BA-4582-BFA9-8FB532569F3D}">
      <dgm:prSet/>
      <dgm:spPr/>
      <dgm:t>
        <a:bodyPr/>
        <a:lstStyle/>
        <a:p>
          <a:endParaRPr lang="en-US"/>
        </a:p>
      </dgm:t>
    </dgm:pt>
    <dgm:pt modelId="{54B11CF3-A4FD-4977-A69D-E0DAB895C319}" type="sibTrans" cxnId="{95572F79-06BA-4582-BFA9-8FB532569F3D}">
      <dgm:prSet/>
      <dgm:spPr/>
      <dgm:t>
        <a:bodyPr/>
        <a:lstStyle/>
        <a:p>
          <a:endParaRPr lang="en-US"/>
        </a:p>
      </dgm:t>
    </dgm:pt>
    <dgm:pt modelId="{A0A36557-5ADB-438F-A030-E56715713318}">
      <dgm:prSet phldrT="[Text]" custT="1"/>
      <dgm:spPr/>
      <dgm:t>
        <a:bodyPr/>
        <a:lstStyle/>
        <a:p>
          <a:r>
            <a:rPr lang="en-US" sz="1600" b="1" dirty="0"/>
            <a:t>Lady Health Worker </a:t>
          </a:r>
          <a:r>
            <a:rPr lang="en-US" sz="1600" b="1" dirty="0" smtClean="0"/>
            <a:t>(5</a:t>
          </a:r>
          <a:r>
            <a:rPr lang="en-US" sz="1600" b="1" dirty="0"/>
            <a:t>) </a:t>
          </a:r>
          <a:endParaRPr lang="en-US" sz="1600" b="1" dirty="0" smtClean="0"/>
        </a:p>
        <a:p>
          <a:r>
            <a:rPr lang="en-US" sz="1600" b="1" dirty="0" smtClean="0"/>
            <a:t>1 </a:t>
          </a:r>
          <a:r>
            <a:rPr lang="en-US" sz="1600" b="1" dirty="0"/>
            <a:t>per centre</a:t>
          </a:r>
        </a:p>
      </dgm:t>
    </dgm:pt>
    <dgm:pt modelId="{89B313EE-6921-48A8-B01D-3D8BD5CFA6D0}" type="parTrans" cxnId="{571C9320-E9C2-4826-A377-ADC2B5FC8526}">
      <dgm:prSet/>
      <dgm:spPr/>
      <dgm:t>
        <a:bodyPr/>
        <a:lstStyle/>
        <a:p>
          <a:endParaRPr lang="en-US"/>
        </a:p>
      </dgm:t>
    </dgm:pt>
    <dgm:pt modelId="{99A4263B-134A-45EE-ACB9-0CDA1238ED6F}" type="sibTrans" cxnId="{571C9320-E9C2-4826-A377-ADC2B5FC8526}">
      <dgm:prSet/>
      <dgm:spPr/>
      <dgm:t>
        <a:bodyPr/>
        <a:lstStyle/>
        <a:p>
          <a:endParaRPr lang="en-US"/>
        </a:p>
      </dgm:t>
    </dgm:pt>
    <dgm:pt modelId="{D54BC4EB-8307-405C-9103-A77B473D097B}">
      <dgm:prSet phldrT="[Text]" custT="1"/>
      <dgm:spPr/>
      <dgm:t>
        <a:bodyPr/>
        <a:lstStyle/>
        <a:p>
          <a:r>
            <a:rPr lang="en-US" sz="1600" b="1" dirty="0"/>
            <a:t>ECD Teacher (10) 2 per centre</a:t>
          </a:r>
        </a:p>
      </dgm:t>
    </dgm:pt>
    <dgm:pt modelId="{F8BA94C5-935A-4278-8AD9-AC38722B8D71}" type="parTrans" cxnId="{CBEB3A7D-9EDF-45E1-876D-C13A338B3B17}">
      <dgm:prSet/>
      <dgm:spPr/>
      <dgm:t>
        <a:bodyPr/>
        <a:lstStyle/>
        <a:p>
          <a:endParaRPr lang="en-US"/>
        </a:p>
      </dgm:t>
    </dgm:pt>
    <dgm:pt modelId="{0322456A-5DB7-49D4-8BF5-241C3659BB83}" type="sibTrans" cxnId="{CBEB3A7D-9EDF-45E1-876D-C13A338B3B17}">
      <dgm:prSet/>
      <dgm:spPr/>
      <dgm:t>
        <a:bodyPr/>
        <a:lstStyle/>
        <a:p>
          <a:endParaRPr lang="en-US"/>
        </a:p>
      </dgm:t>
    </dgm:pt>
    <dgm:pt modelId="{188F5F13-C9CC-465E-9124-F4C38E7EBC0D}">
      <dgm:prSet phldrT="[Text]" custT="1"/>
      <dgm:spPr/>
      <dgm:t>
        <a:bodyPr/>
        <a:lstStyle/>
        <a:p>
          <a:r>
            <a:rPr lang="en-US" sz="1600" b="1" dirty="0"/>
            <a:t>Assistant Teacher (5) </a:t>
          </a:r>
          <a:endParaRPr lang="en-US" sz="1600" b="1" dirty="0" smtClean="0"/>
        </a:p>
        <a:p>
          <a:r>
            <a:rPr lang="en-US" sz="1600" b="1" dirty="0" smtClean="0"/>
            <a:t>1 </a:t>
          </a:r>
          <a:r>
            <a:rPr lang="en-US" sz="1600" b="1" dirty="0"/>
            <a:t>per centre</a:t>
          </a:r>
        </a:p>
      </dgm:t>
    </dgm:pt>
    <dgm:pt modelId="{28C9DB45-819C-4998-B117-8A3F1DE17C56}" type="parTrans" cxnId="{240502A4-3403-471B-945F-6E54B9B5888D}">
      <dgm:prSet/>
      <dgm:spPr/>
      <dgm:t>
        <a:bodyPr/>
        <a:lstStyle/>
        <a:p>
          <a:endParaRPr lang="en-US"/>
        </a:p>
      </dgm:t>
    </dgm:pt>
    <dgm:pt modelId="{CF75B830-487E-43F9-A36E-0BFA862AF55B}" type="sibTrans" cxnId="{240502A4-3403-471B-945F-6E54B9B5888D}">
      <dgm:prSet/>
      <dgm:spPr/>
      <dgm:t>
        <a:bodyPr/>
        <a:lstStyle/>
        <a:p>
          <a:endParaRPr lang="en-US"/>
        </a:p>
      </dgm:t>
    </dgm:pt>
    <dgm:pt modelId="{A5A0C2E9-9A65-4953-97AC-BBA03526E12A}">
      <dgm:prSet phldrT="[Text]" custT="1"/>
      <dgm:spPr/>
      <dgm:t>
        <a:bodyPr/>
        <a:lstStyle/>
        <a:p>
          <a:r>
            <a:rPr lang="en-US" sz="1600" b="1" dirty="0"/>
            <a:t>Support Staff (5) 1per centre</a:t>
          </a:r>
        </a:p>
      </dgm:t>
    </dgm:pt>
    <dgm:pt modelId="{444980CA-239D-4CE1-89DD-32B8176F7BB9}" type="parTrans" cxnId="{22C6DD3A-2C77-4B26-8428-152B67C8163B}">
      <dgm:prSet/>
      <dgm:spPr/>
      <dgm:t>
        <a:bodyPr/>
        <a:lstStyle/>
        <a:p>
          <a:endParaRPr lang="en-US"/>
        </a:p>
      </dgm:t>
    </dgm:pt>
    <dgm:pt modelId="{D95C1ACB-6D77-4357-B3A0-E8F7B8C9288B}" type="sibTrans" cxnId="{22C6DD3A-2C77-4B26-8428-152B67C8163B}">
      <dgm:prSet/>
      <dgm:spPr/>
      <dgm:t>
        <a:bodyPr/>
        <a:lstStyle/>
        <a:p>
          <a:endParaRPr lang="en-US"/>
        </a:p>
      </dgm:t>
    </dgm:pt>
    <dgm:pt modelId="{FC78D63C-006D-4EBC-AD70-70E24D3C5825}">
      <dgm:prSet phldrT="[Text]" custT="1"/>
      <dgm:spPr/>
      <dgm:t>
        <a:bodyPr/>
        <a:lstStyle/>
        <a:p>
          <a:r>
            <a:rPr lang="en-US" sz="1600" b="1" dirty="0" smtClean="0"/>
            <a:t>Doctor- Part Time </a:t>
          </a:r>
          <a:endParaRPr lang="en-US" sz="1600" b="1" dirty="0"/>
        </a:p>
      </dgm:t>
    </dgm:pt>
    <dgm:pt modelId="{1459EF53-21EC-4ECC-8724-C87DD8367A78}" type="parTrans" cxnId="{5CF50ABB-D606-4835-8770-E56C21F4BB49}">
      <dgm:prSet/>
      <dgm:spPr/>
      <dgm:t>
        <a:bodyPr/>
        <a:lstStyle/>
        <a:p>
          <a:endParaRPr lang="en-US"/>
        </a:p>
      </dgm:t>
    </dgm:pt>
    <dgm:pt modelId="{1E39F1CA-932B-4DC5-851C-AD83FF7C9BAB}" type="sibTrans" cxnId="{5CF50ABB-D606-4835-8770-E56C21F4BB49}">
      <dgm:prSet/>
      <dgm:spPr/>
      <dgm:t>
        <a:bodyPr/>
        <a:lstStyle/>
        <a:p>
          <a:endParaRPr lang="en-US"/>
        </a:p>
      </dgm:t>
    </dgm:pt>
    <dgm:pt modelId="{A99D27EC-1950-4D53-B9A6-D6E2B1732EA5}" type="pres">
      <dgm:prSet presAssocID="{1966A2C7-7B92-4C3F-973E-418E13046E6C}" presName="mainComposite" presStyleCnt="0">
        <dgm:presLayoutVars>
          <dgm:chPref val="1"/>
          <dgm:dir/>
          <dgm:animOne val="branch"/>
          <dgm:animLvl val="lvl"/>
          <dgm:resizeHandles val="exact"/>
        </dgm:presLayoutVars>
      </dgm:prSet>
      <dgm:spPr/>
      <dgm:t>
        <a:bodyPr/>
        <a:lstStyle/>
        <a:p>
          <a:endParaRPr lang="en-US"/>
        </a:p>
      </dgm:t>
    </dgm:pt>
    <dgm:pt modelId="{19F38599-610A-46ED-8129-2E29EC5A83D2}" type="pres">
      <dgm:prSet presAssocID="{1966A2C7-7B92-4C3F-973E-418E13046E6C}" presName="hierFlow" presStyleCnt="0"/>
      <dgm:spPr/>
    </dgm:pt>
    <dgm:pt modelId="{EB4D8291-A039-467E-9617-EF35870E66CB}" type="pres">
      <dgm:prSet presAssocID="{1966A2C7-7B92-4C3F-973E-418E13046E6C}" presName="hierChild1" presStyleCnt="0">
        <dgm:presLayoutVars>
          <dgm:chPref val="1"/>
          <dgm:animOne val="branch"/>
          <dgm:animLvl val="lvl"/>
        </dgm:presLayoutVars>
      </dgm:prSet>
      <dgm:spPr/>
    </dgm:pt>
    <dgm:pt modelId="{C125A087-16D3-4D41-86B9-55C766E64BB5}" type="pres">
      <dgm:prSet presAssocID="{64FC8111-C7A4-4B30-A560-AD24503B3C19}" presName="Name14" presStyleCnt="0"/>
      <dgm:spPr/>
    </dgm:pt>
    <dgm:pt modelId="{A50B17F3-05C5-4721-BB5E-AB2AC81A4DEB}" type="pres">
      <dgm:prSet presAssocID="{64FC8111-C7A4-4B30-A560-AD24503B3C19}" presName="level1Shape" presStyleLbl="node0" presStyleIdx="0" presStyleCnt="1">
        <dgm:presLayoutVars>
          <dgm:chPref val="3"/>
        </dgm:presLayoutVars>
      </dgm:prSet>
      <dgm:spPr/>
      <dgm:t>
        <a:bodyPr/>
        <a:lstStyle/>
        <a:p>
          <a:endParaRPr lang="en-US"/>
        </a:p>
      </dgm:t>
    </dgm:pt>
    <dgm:pt modelId="{9B84FC8C-1B9F-4638-BF19-8960C4248B3A}" type="pres">
      <dgm:prSet presAssocID="{64FC8111-C7A4-4B30-A560-AD24503B3C19}" presName="hierChild2" presStyleCnt="0"/>
      <dgm:spPr/>
    </dgm:pt>
    <dgm:pt modelId="{DC8F77C7-D736-4318-8A12-5AF7DE6FE6AC}" type="pres">
      <dgm:prSet presAssocID="{1459EF53-21EC-4ECC-8724-C87DD8367A78}" presName="Name19" presStyleLbl="parChTrans1D2" presStyleIdx="0" presStyleCnt="2"/>
      <dgm:spPr/>
      <dgm:t>
        <a:bodyPr/>
        <a:lstStyle/>
        <a:p>
          <a:endParaRPr lang="en-US"/>
        </a:p>
      </dgm:t>
    </dgm:pt>
    <dgm:pt modelId="{48B1523D-E8D4-4F02-84FA-C161F8A43804}" type="pres">
      <dgm:prSet presAssocID="{FC78D63C-006D-4EBC-AD70-70E24D3C5825}" presName="Name21" presStyleCnt="0"/>
      <dgm:spPr/>
    </dgm:pt>
    <dgm:pt modelId="{CB20383B-46EE-4683-99E9-DCA497D13EF0}" type="pres">
      <dgm:prSet presAssocID="{FC78D63C-006D-4EBC-AD70-70E24D3C5825}" presName="level2Shape" presStyleLbl="node2" presStyleIdx="0" presStyleCnt="2"/>
      <dgm:spPr/>
      <dgm:t>
        <a:bodyPr/>
        <a:lstStyle/>
        <a:p>
          <a:endParaRPr lang="en-US"/>
        </a:p>
      </dgm:t>
    </dgm:pt>
    <dgm:pt modelId="{22099097-D151-4C81-8441-D915FC771B95}" type="pres">
      <dgm:prSet presAssocID="{FC78D63C-006D-4EBC-AD70-70E24D3C5825}" presName="hierChild3" presStyleCnt="0"/>
      <dgm:spPr/>
    </dgm:pt>
    <dgm:pt modelId="{216A04A5-9F07-46D8-952D-B5048805D92E}" type="pres">
      <dgm:prSet presAssocID="{A45A1A74-421F-4FC0-95D4-37195898EB76}" presName="Name19" presStyleLbl="parChTrans1D2" presStyleIdx="1" presStyleCnt="2"/>
      <dgm:spPr/>
      <dgm:t>
        <a:bodyPr/>
        <a:lstStyle/>
        <a:p>
          <a:endParaRPr lang="en-US"/>
        </a:p>
      </dgm:t>
    </dgm:pt>
    <dgm:pt modelId="{7428D395-A15F-4D13-95D6-4BAC031E6E94}" type="pres">
      <dgm:prSet presAssocID="{7FFE23DE-6312-4363-8939-38E52757E581}" presName="Name21" presStyleCnt="0"/>
      <dgm:spPr/>
    </dgm:pt>
    <dgm:pt modelId="{408D1E7F-28DD-4E2D-AA44-413DBBBF6B58}" type="pres">
      <dgm:prSet presAssocID="{7FFE23DE-6312-4363-8939-38E52757E581}" presName="level2Shape" presStyleLbl="node2" presStyleIdx="1" presStyleCnt="2"/>
      <dgm:spPr/>
      <dgm:t>
        <a:bodyPr/>
        <a:lstStyle/>
        <a:p>
          <a:endParaRPr lang="en-US"/>
        </a:p>
      </dgm:t>
    </dgm:pt>
    <dgm:pt modelId="{3725C980-2428-42F8-97A9-4C500DFB2D3A}" type="pres">
      <dgm:prSet presAssocID="{7FFE23DE-6312-4363-8939-38E52757E581}" presName="hierChild3" presStyleCnt="0"/>
      <dgm:spPr/>
    </dgm:pt>
    <dgm:pt modelId="{BC51562C-31F9-4D47-9DF1-A5EB0238C7F8}" type="pres">
      <dgm:prSet presAssocID="{F8BA94C5-935A-4278-8AD9-AC38722B8D71}" presName="Name19" presStyleLbl="parChTrans1D3" presStyleIdx="0" presStyleCnt="1"/>
      <dgm:spPr/>
      <dgm:t>
        <a:bodyPr/>
        <a:lstStyle/>
        <a:p>
          <a:endParaRPr lang="en-US"/>
        </a:p>
      </dgm:t>
    </dgm:pt>
    <dgm:pt modelId="{44E3F263-EE96-4893-88F5-FFECAD7C2618}" type="pres">
      <dgm:prSet presAssocID="{D54BC4EB-8307-405C-9103-A77B473D097B}" presName="Name21" presStyleCnt="0"/>
      <dgm:spPr/>
    </dgm:pt>
    <dgm:pt modelId="{DA1ACD9B-82C9-42A3-9FF5-52AF0F18592E}" type="pres">
      <dgm:prSet presAssocID="{D54BC4EB-8307-405C-9103-A77B473D097B}" presName="level2Shape" presStyleLbl="node3" presStyleIdx="0" presStyleCnt="1"/>
      <dgm:spPr/>
      <dgm:t>
        <a:bodyPr/>
        <a:lstStyle/>
        <a:p>
          <a:endParaRPr lang="en-US"/>
        </a:p>
      </dgm:t>
    </dgm:pt>
    <dgm:pt modelId="{4A1C8881-D7D0-47B8-AA0E-9CDB1B029E55}" type="pres">
      <dgm:prSet presAssocID="{D54BC4EB-8307-405C-9103-A77B473D097B}" presName="hierChild3" presStyleCnt="0"/>
      <dgm:spPr/>
    </dgm:pt>
    <dgm:pt modelId="{2FEFC2FF-F2E5-482B-94AF-9EE0847121BC}" type="pres">
      <dgm:prSet presAssocID="{28C9DB45-819C-4998-B117-8A3F1DE17C56}" presName="Name19" presStyleLbl="parChTrans1D4" presStyleIdx="0" presStyleCnt="3"/>
      <dgm:spPr/>
      <dgm:t>
        <a:bodyPr/>
        <a:lstStyle/>
        <a:p>
          <a:endParaRPr lang="en-US"/>
        </a:p>
      </dgm:t>
    </dgm:pt>
    <dgm:pt modelId="{CA99C0DC-F410-4BAB-B4E3-C41A3F604817}" type="pres">
      <dgm:prSet presAssocID="{188F5F13-C9CC-465E-9124-F4C38E7EBC0D}" presName="Name21" presStyleCnt="0"/>
      <dgm:spPr/>
    </dgm:pt>
    <dgm:pt modelId="{A20740DE-87C8-4D3A-8788-C974D54172D7}" type="pres">
      <dgm:prSet presAssocID="{188F5F13-C9CC-465E-9124-F4C38E7EBC0D}" presName="level2Shape" presStyleLbl="node4" presStyleIdx="0" presStyleCnt="3"/>
      <dgm:spPr/>
      <dgm:t>
        <a:bodyPr/>
        <a:lstStyle/>
        <a:p>
          <a:endParaRPr lang="en-US"/>
        </a:p>
      </dgm:t>
    </dgm:pt>
    <dgm:pt modelId="{2BC0A6FC-34EA-4E6C-89A4-4BA0AAA1B259}" type="pres">
      <dgm:prSet presAssocID="{188F5F13-C9CC-465E-9124-F4C38E7EBC0D}" presName="hierChild3" presStyleCnt="0"/>
      <dgm:spPr/>
    </dgm:pt>
    <dgm:pt modelId="{48B12C29-5CC8-4ED3-9F82-B92C3A5EAC0A}" type="pres">
      <dgm:prSet presAssocID="{444980CA-239D-4CE1-89DD-32B8176F7BB9}" presName="Name19" presStyleLbl="parChTrans1D4" presStyleIdx="1" presStyleCnt="3"/>
      <dgm:spPr/>
      <dgm:t>
        <a:bodyPr/>
        <a:lstStyle/>
        <a:p>
          <a:endParaRPr lang="en-US"/>
        </a:p>
      </dgm:t>
    </dgm:pt>
    <dgm:pt modelId="{D51E8D96-C2B6-44CA-BF83-79A3B5DFD95E}" type="pres">
      <dgm:prSet presAssocID="{A5A0C2E9-9A65-4953-97AC-BBA03526E12A}" presName="Name21" presStyleCnt="0"/>
      <dgm:spPr/>
    </dgm:pt>
    <dgm:pt modelId="{6BC1F3E0-5296-468E-BEC4-9AD1E8554676}" type="pres">
      <dgm:prSet presAssocID="{A5A0C2E9-9A65-4953-97AC-BBA03526E12A}" presName="level2Shape" presStyleLbl="node4" presStyleIdx="1" presStyleCnt="3"/>
      <dgm:spPr/>
      <dgm:t>
        <a:bodyPr/>
        <a:lstStyle/>
        <a:p>
          <a:endParaRPr lang="en-US"/>
        </a:p>
      </dgm:t>
    </dgm:pt>
    <dgm:pt modelId="{DD970E79-1B80-4BA0-B7A4-BB2B2EDD8986}" type="pres">
      <dgm:prSet presAssocID="{A5A0C2E9-9A65-4953-97AC-BBA03526E12A}" presName="hierChild3" presStyleCnt="0"/>
      <dgm:spPr/>
    </dgm:pt>
    <dgm:pt modelId="{37DD66DA-D686-4768-BFAD-6E46E2829653}" type="pres">
      <dgm:prSet presAssocID="{89B313EE-6921-48A8-B01D-3D8BD5CFA6D0}" presName="Name19" presStyleLbl="parChTrans1D4" presStyleIdx="2" presStyleCnt="3"/>
      <dgm:spPr/>
      <dgm:t>
        <a:bodyPr/>
        <a:lstStyle/>
        <a:p>
          <a:endParaRPr lang="en-US"/>
        </a:p>
      </dgm:t>
    </dgm:pt>
    <dgm:pt modelId="{9CE1B3BF-3CF4-4DC8-B4DB-6D2318C52EB3}" type="pres">
      <dgm:prSet presAssocID="{A0A36557-5ADB-438F-A030-E56715713318}" presName="Name21" presStyleCnt="0"/>
      <dgm:spPr/>
    </dgm:pt>
    <dgm:pt modelId="{7BED24B2-3BBA-4432-9956-BA1440BDD538}" type="pres">
      <dgm:prSet presAssocID="{A0A36557-5ADB-438F-A030-E56715713318}" presName="level2Shape" presStyleLbl="node4" presStyleIdx="2" presStyleCnt="3"/>
      <dgm:spPr/>
      <dgm:t>
        <a:bodyPr/>
        <a:lstStyle/>
        <a:p>
          <a:endParaRPr lang="en-US"/>
        </a:p>
      </dgm:t>
    </dgm:pt>
    <dgm:pt modelId="{38BAF611-49B3-45E6-9C9A-4062AF5D857B}" type="pres">
      <dgm:prSet presAssocID="{A0A36557-5ADB-438F-A030-E56715713318}" presName="hierChild3" presStyleCnt="0"/>
      <dgm:spPr/>
    </dgm:pt>
    <dgm:pt modelId="{E8A76124-024F-4C34-BC0A-F89069B37535}" type="pres">
      <dgm:prSet presAssocID="{1966A2C7-7B92-4C3F-973E-418E13046E6C}" presName="bgShapesFlow" presStyleCnt="0"/>
      <dgm:spPr/>
    </dgm:pt>
  </dgm:ptLst>
  <dgm:cxnLst>
    <dgm:cxn modelId="{7651F61E-4466-461E-99EA-81D95C23E511}" type="presOf" srcId="{188F5F13-C9CC-465E-9124-F4C38E7EBC0D}" destId="{A20740DE-87C8-4D3A-8788-C974D54172D7}" srcOrd="0" destOrd="0" presId="urn:microsoft.com/office/officeart/2005/8/layout/hierarchy6"/>
    <dgm:cxn modelId="{B08F0894-7C8D-4D72-9BBC-3414FB50E297}" type="presOf" srcId="{64FC8111-C7A4-4B30-A560-AD24503B3C19}" destId="{A50B17F3-05C5-4721-BB5E-AB2AC81A4DEB}" srcOrd="0" destOrd="0" presId="urn:microsoft.com/office/officeart/2005/8/layout/hierarchy6"/>
    <dgm:cxn modelId="{5CF50ABB-D606-4835-8770-E56C21F4BB49}" srcId="{64FC8111-C7A4-4B30-A560-AD24503B3C19}" destId="{FC78D63C-006D-4EBC-AD70-70E24D3C5825}" srcOrd="0" destOrd="0" parTransId="{1459EF53-21EC-4ECC-8724-C87DD8367A78}" sibTransId="{1E39F1CA-932B-4DC5-851C-AD83FF7C9BAB}"/>
    <dgm:cxn modelId="{95572F79-06BA-4582-BFA9-8FB532569F3D}" srcId="{64FC8111-C7A4-4B30-A560-AD24503B3C19}" destId="{7FFE23DE-6312-4363-8939-38E52757E581}" srcOrd="1" destOrd="0" parTransId="{A45A1A74-421F-4FC0-95D4-37195898EB76}" sibTransId="{54B11CF3-A4FD-4977-A69D-E0DAB895C319}"/>
    <dgm:cxn modelId="{592FE793-A196-494A-93C2-A5A102A331D5}" type="presOf" srcId="{7FFE23DE-6312-4363-8939-38E52757E581}" destId="{408D1E7F-28DD-4E2D-AA44-413DBBBF6B58}" srcOrd="0" destOrd="0" presId="urn:microsoft.com/office/officeart/2005/8/layout/hierarchy6"/>
    <dgm:cxn modelId="{EC922D46-CBB6-4826-B714-A645A76A66A8}" type="presOf" srcId="{D54BC4EB-8307-405C-9103-A77B473D097B}" destId="{DA1ACD9B-82C9-42A3-9FF5-52AF0F18592E}" srcOrd="0" destOrd="0" presId="urn:microsoft.com/office/officeart/2005/8/layout/hierarchy6"/>
    <dgm:cxn modelId="{F795151D-AC3B-4D0C-BEDF-3248B491C689}" type="presOf" srcId="{A5A0C2E9-9A65-4953-97AC-BBA03526E12A}" destId="{6BC1F3E0-5296-468E-BEC4-9AD1E8554676}" srcOrd="0" destOrd="0" presId="urn:microsoft.com/office/officeart/2005/8/layout/hierarchy6"/>
    <dgm:cxn modelId="{BD740FA1-D354-4E38-8C47-89004899D29F}" type="presOf" srcId="{444980CA-239D-4CE1-89DD-32B8176F7BB9}" destId="{48B12C29-5CC8-4ED3-9F82-B92C3A5EAC0A}" srcOrd="0" destOrd="0" presId="urn:microsoft.com/office/officeart/2005/8/layout/hierarchy6"/>
    <dgm:cxn modelId="{549AE35D-F64C-41D0-974B-BDD3F71A0C61}" type="presOf" srcId="{89B313EE-6921-48A8-B01D-3D8BD5CFA6D0}" destId="{37DD66DA-D686-4768-BFAD-6E46E2829653}" srcOrd="0" destOrd="0" presId="urn:microsoft.com/office/officeart/2005/8/layout/hierarchy6"/>
    <dgm:cxn modelId="{CBEB3A7D-9EDF-45E1-876D-C13A338B3B17}" srcId="{7FFE23DE-6312-4363-8939-38E52757E581}" destId="{D54BC4EB-8307-405C-9103-A77B473D097B}" srcOrd="0" destOrd="0" parTransId="{F8BA94C5-935A-4278-8AD9-AC38722B8D71}" sibTransId="{0322456A-5DB7-49D4-8BF5-241C3659BB83}"/>
    <dgm:cxn modelId="{A15EBC35-BE9E-4A48-8579-4E773324EF85}" type="presOf" srcId="{A0A36557-5ADB-438F-A030-E56715713318}" destId="{7BED24B2-3BBA-4432-9956-BA1440BDD538}" srcOrd="0" destOrd="0" presId="urn:microsoft.com/office/officeart/2005/8/layout/hierarchy6"/>
    <dgm:cxn modelId="{22C6DD3A-2C77-4B26-8428-152B67C8163B}" srcId="{D54BC4EB-8307-405C-9103-A77B473D097B}" destId="{A5A0C2E9-9A65-4953-97AC-BBA03526E12A}" srcOrd="1" destOrd="0" parTransId="{444980CA-239D-4CE1-89DD-32B8176F7BB9}" sibTransId="{D95C1ACB-6D77-4357-B3A0-E8F7B8C9288B}"/>
    <dgm:cxn modelId="{A3A3F9C2-F12C-4DD9-BEC0-8EC51D99BA31}" type="presOf" srcId="{1966A2C7-7B92-4C3F-973E-418E13046E6C}" destId="{A99D27EC-1950-4D53-B9A6-D6E2B1732EA5}" srcOrd="0" destOrd="0" presId="urn:microsoft.com/office/officeart/2005/8/layout/hierarchy6"/>
    <dgm:cxn modelId="{A93A3BEE-46C3-4058-887F-E9A6C5866B7B}" srcId="{1966A2C7-7B92-4C3F-973E-418E13046E6C}" destId="{64FC8111-C7A4-4B30-A560-AD24503B3C19}" srcOrd="0" destOrd="0" parTransId="{D369BB96-1280-46C5-A1C1-BD62F78132D0}" sibTransId="{5730550C-DEF8-4007-82F8-5BA726D21468}"/>
    <dgm:cxn modelId="{09D01F5F-3691-44AA-A8F4-EFB79E26C120}" type="presOf" srcId="{28C9DB45-819C-4998-B117-8A3F1DE17C56}" destId="{2FEFC2FF-F2E5-482B-94AF-9EE0847121BC}" srcOrd="0" destOrd="0" presId="urn:microsoft.com/office/officeart/2005/8/layout/hierarchy6"/>
    <dgm:cxn modelId="{EB0E8BBD-B72D-42DA-B33B-2AB87B023116}" type="presOf" srcId="{F8BA94C5-935A-4278-8AD9-AC38722B8D71}" destId="{BC51562C-31F9-4D47-9DF1-A5EB0238C7F8}" srcOrd="0" destOrd="0" presId="urn:microsoft.com/office/officeart/2005/8/layout/hierarchy6"/>
    <dgm:cxn modelId="{72402688-3D26-42EC-925F-695BBAD802A9}" type="presOf" srcId="{FC78D63C-006D-4EBC-AD70-70E24D3C5825}" destId="{CB20383B-46EE-4683-99E9-DCA497D13EF0}" srcOrd="0" destOrd="0" presId="urn:microsoft.com/office/officeart/2005/8/layout/hierarchy6"/>
    <dgm:cxn modelId="{240502A4-3403-471B-945F-6E54B9B5888D}" srcId="{D54BC4EB-8307-405C-9103-A77B473D097B}" destId="{188F5F13-C9CC-465E-9124-F4C38E7EBC0D}" srcOrd="0" destOrd="0" parTransId="{28C9DB45-819C-4998-B117-8A3F1DE17C56}" sibTransId="{CF75B830-487E-43F9-A36E-0BFA862AF55B}"/>
    <dgm:cxn modelId="{2F664BAB-7A15-4806-A922-3730A3DCD63B}" type="presOf" srcId="{1459EF53-21EC-4ECC-8724-C87DD8367A78}" destId="{DC8F77C7-D736-4318-8A12-5AF7DE6FE6AC}" srcOrd="0" destOrd="0" presId="urn:microsoft.com/office/officeart/2005/8/layout/hierarchy6"/>
    <dgm:cxn modelId="{571C9320-E9C2-4826-A377-ADC2B5FC8526}" srcId="{D54BC4EB-8307-405C-9103-A77B473D097B}" destId="{A0A36557-5ADB-438F-A030-E56715713318}" srcOrd="2" destOrd="0" parTransId="{89B313EE-6921-48A8-B01D-3D8BD5CFA6D0}" sibTransId="{99A4263B-134A-45EE-ACB9-0CDA1238ED6F}"/>
    <dgm:cxn modelId="{B5651DEA-4874-4163-9B5C-2D2C3C310B09}" type="presOf" srcId="{A45A1A74-421F-4FC0-95D4-37195898EB76}" destId="{216A04A5-9F07-46D8-952D-B5048805D92E}" srcOrd="0" destOrd="0" presId="urn:microsoft.com/office/officeart/2005/8/layout/hierarchy6"/>
    <dgm:cxn modelId="{C643838E-A68D-418E-A463-81DB4F0AC3C2}" type="presParOf" srcId="{A99D27EC-1950-4D53-B9A6-D6E2B1732EA5}" destId="{19F38599-610A-46ED-8129-2E29EC5A83D2}" srcOrd="0" destOrd="0" presId="urn:microsoft.com/office/officeart/2005/8/layout/hierarchy6"/>
    <dgm:cxn modelId="{F78AD6A2-E9CC-48D2-8DE3-3DD8E52A3120}" type="presParOf" srcId="{19F38599-610A-46ED-8129-2E29EC5A83D2}" destId="{EB4D8291-A039-467E-9617-EF35870E66CB}" srcOrd="0" destOrd="0" presId="urn:microsoft.com/office/officeart/2005/8/layout/hierarchy6"/>
    <dgm:cxn modelId="{730D973D-7982-473C-8BBB-A470D4238373}" type="presParOf" srcId="{EB4D8291-A039-467E-9617-EF35870E66CB}" destId="{C125A087-16D3-4D41-86B9-55C766E64BB5}" srcOrd="0" destOrd="0" presId="urn:microsoft.com/office/officeart/2005/8/layout/hierarchy6"/>
    <dgm:cxn modelId="{220A5747-7B04-4689-85CD-778FC8025D93}" type="presParOf" srcId="{C125A087-16D3-4D41-86B9-55C766E64BB5}" destId="{A50B17F3-05C5-4721-BB5E-AB2AC81A4DEB}" srcOrd="0" destOrd="0" presId="urn:microsoft.com/office/officeart/2005/8/layout/hierarchy6"/>
    <dgm:cxn modelId="{9D497917-596D-4CBB-AC50-FB7515F8C465}" type="presParOf" srcId="{C125A087-16D3-4D41-86B9-55C766E64BB5}" destId="{9B84FC8C-1B9F-4638-BF19-8960C4248B3A}" srcOrd="1" destOrd="0" presId="urn:microsoft.com/office/officeart/2005/8/layout/hierarchy6"/>
    <dgm:cxn modelId="{06FA2A24-36FF-4660-B512-E35FF54BE0BC}" type="presParOf" srcId="{9B84FC8C-1B9F-4638-BF19-8960C4248B3A}" destId="{DC8F77C7-D736-4318-8A12-5AF7DE6FE6AC}" srcOrd="0" destOrd="0" presId="urn:microsoft.com/office/officeart/2005/8/layout/hierarchy6"/>
    <dgm:cxn modelId="{070C5CC2-36A2-4D4B-A7E2-71B61CFE9AF3}" type="presParOf" srcId="{9B84FC8C-1B9F-4638-BF19-8960C4248B3A}" destId="{48B1523D-E8D4-4F02-84FA-C161F8A43804}" srcOrd="1" destOrd="0" presId="urn:microsoft.com/office/officeart/2005/8/layout/hierarchy6"/>
    <dgm:cxn modelId="{681F26D9-980F-4ECB-A362-9E537838A718}" type="presParOf" srcId="{48B1523D-E8D4-4F02-84FA-C161F8A43804}" destId="{CB20383B-46EE-4683-99E9-DCA497D13EF0}" srcOrd="0" destOrd="0" presId="urn:microsoft.com/office/officeart/2005/8/layout/hierarchy6"/>
    <dgm:cxn modelId="{BAB3D615-9FEA-4740-9620-AF8474DE63EA}" type="presParOf" srcId="{48B1523D-E8D4-4F02-84FA-C161F8A43804}" destId="{22099097-D151-4C81-8441-D915FC771B95}" srcOrd="1" destOrd="0" presId="urn:microsoft.com/office/officeart/2005/8/layout/hierarchy6"/>
    <dgm:cxn modelId="{A2DE6CBF-B47D-46E2-838E-CA0C26DCB4A8}" type="presParOf" srcId="{9B84FC8C-1B9F-4638-BF19-8960C4248B3A}" destId="{216A04A5-9F07-46D8-952D-B5048805D92E}" srcOrd="2" destOrd="0" presId="urn:microsoft.com/office/officeart/2005/8/layout/hierarchy6"/>
    <dgm:cxn modelId="{0D0B665D-F42A-402C-B3A6-201FE804F335}" type="presParOf" srcId="{9B84FC8C-1B9F-4638-BF19-8960C4248B3A}" destId="{7428D395-A15F-4D13-95D6-4BAC031E6E94}" srcOrd="3" destOrd="0" presId="urn:microsoft.com/office/officeart/2005/8/layout/hierarchy6"/>
    <dgm:cxn modelId="{D792DDB2-8E09-4DDF-BFBA-B948FF976B8B}" type="presParOf" srcId="{7428D395-A15F-4D13-95D6-4BAC031E6E94}" destId="{408D1E7F-28DD-4E2D-AA44-413DBBBF6B58}" srcOrd="0" destOrd="0" presId="urn:microsoft.com/office/officeart/2005/8/layout/hierarchy6"/>
    <dgm:cxn modelId="{B0BF6FB7-8CFB-4C82-BD3D-CDD92AD93581}" type="presParOf" srcId="{7428D395-A15F-4D13-95D6-4BAC031E6E94}" destId="{3725C980-2428-42F8-97A9-4C500DFB2D3A}" srcOrd="1" destOrd="0" presId="urn:microsoft.com/office/officeart/2005/8/layout/hierarchy6"/>
    <dgm:cxn modelId="{77A6026C-A554-411D-BD07-A0A467B2B64D}" type="presParOf" srcId="{3725C980-2428-42F8-97A9-4C500DFB2D3A}" destId="{BC51562C-31F9-4D47-9DF1-A5EB0238C7F8}" srcOrd="0" destOrd="0" presId="urn:microsoft.com/office/officeart/2005/8/layout/hierarchy6"/>
    <dgm:cxn modelId="{DF0F81DF-5213-4D2D-AB4F-9D81BC4AE2B8}" type="presParOf" srcId="{3725C980-2428-42F8-97A9-4C500DFB2D3A}" destId="{44E3F263-EE96-4893-88F5-FFECAD7C2618}" srcOrd="1" destOrd="0" presId="urn:microsoft.com/office/officeart/2005/8/layout/hierarchy6"/>
    <dgm:cxn modelId="{5F921C01-D865-4C51-963F-48CBE4E8823B}" type="presParOf" srcId="{44E3F263-EE96-4893-88F5-FFECAD7C2618}" destId="{DA1ACD9B-82C9-42A3-9FF5-52AF0F18592E}" srcOrd="0" destOrd="0" presId="urn:microsoft.com/office/officeart/2005/8/layout/hierarchy6"/>
    <dgm:cxn modelId="{398634A8-A051-4E20-B238-DDEF0D7E11AF}" type="presParOf" srcId="{44E3F263-EE96-4893-88F5-FFECAD7C2618}" destId="{4A1C8881-D7D0-47B8-AA0E-9CDB1B029E55}" srcOrd="1" destOrd="0" presId="urn:microsoft.com/office/officeart/2005/8/layout/hierarchy6"/>
    <dgm:cxn modelId="{9503D8AC-8AE0-44C8-B628-146D49C1436E}" type="presParOf" srcId="{4A1C8881-D7D0-47B8-AA0E-9CDB1B029E55}" destId="{2FEFC2FF-F2E5-482B-94AF-9EE0847121BC}" srcOrd="0" destOrd="0" presId="urn:microsoft.com/office/officeart/2005/8/layout/hierarchy6"/>
    <dgm:cxn modelId="{B64AB91A-6B48-4B67-8362-41C0176584EA}" type="presParOf" srcId="{4A1C8881-D7D0-47B8-AA0E-9CDB1B029E55}" destId="{CA99C0DC-F410-4BAB-B4E3-C41A3F604817}" srcOrd="1" destOrd="0" presId="urn:microsoft.com/office/officeart/2005/8/layout/hierarchy6"/>
    <dgm:cxn modelId="{375E2A22-6056-40F4-A441-855B6D198B12}" type="presParOf" srcId="{CA99C0DC-F410-4BAB-B4E3-C41A3F604817}" destId="{A20740DE-87C8-4D3A-8788-C974D54172D7}" srcOrd="0" destOrd="0" presId="urn:microsoft.com/office/officeart/2005/8/layout/hierarchy6"/>
    <dgm:cxn modelId="{47E7C290-9DDD-4700-80D5-9C6ACF86F2C7}" type="presParOf" srcId="{CA99C0DC-F410-4BAB-B4E3-C41A3F604817}" destId="{2BC0A6FC-34EA-4E6C-89A4-4BA0AAA1B259}" srcOrd="1" destOrd="0" presId="urn:microsoft.com/office/officeart/2005/8/layout/hierarchy6"/>
    <dgm:cxn modelId="{38D1F648-7916-49DB-941C-92F9D0B38285}" type="presParOf" srcId="{4A1C8881-D7D0-47B8-AA0E-9CDB1B029E55}" destId="{48B12C29-5CC8-4ED3-9F82-B92C3A5EAC0A}" srcOrd="2" destOrd="0" presId="urn:microsoft.com/office/officeart/2005/8/layout/hierarchy6"/>
    <dgm:cxn modelId="{22656E1C-B7EE-486A-90E4-BE6BFBF8F9A3}" type="presParOf" srcId="{4A1C8881-D7D0-47B8-AA0E-9CDB1B029E55}" destId="{D51E8D96-C2B6-44CA-BF83-79A3B5DFD95E}" srcOrd="3" destOrd="0" presId="urn:microsoft.com/office/officeart/2005/8/layout/hierarchy6"/>
    <dgm:cxn modelId="{7AF4C46A-9FDB-4929-8E64-DD240D172B0A}" type="presParOf" srcId="{D51E8D96-C2B6-44CA-BF83-79A3B5DFD95E}" destId="{6BC1F3E0-5296-468E-BEC4-9AD1E8554676}" srcOrd="0" destOrd="0" presId="urn:microsoft.com/office/officeart/2005/8/layout/hierarchy6"/>
    <dgm:cxn modelId="{4FEAA64B-8B24-4D87-BBF0-0FA52CC5DE26}" type="presParOf" srcId="{D51E8D96-C2B6-44CA-BF83-79A3B5DFD95E}" destId="{DD970E79-1B80-4BA0-B7A4-BB2B2EDD8986}" srcOrd="1" destOrd="0" presId="urn:microsoft.com/office/officeart/2005/8/layout/hierarchy6"/>
    <dgm:cxn modelId="{7694038C-CECC-47A7-8260-01712AB7DB2D}" type="presParOf" srcId="{4A1C8881-D7D0-47B8-AA0E-9CDB1B029E55}" destId="{37DD66DA-D686-4768-BFAD-6E46E2829653}" srcOrd="4" destOrd="0" presId="urn:microsoft.com/office/officeart/2005/8/layout/hierarchy6"/>
    <dgm:cxn modelId="{DF630C89-9248-4689-B2B9-8CFF8A6DAEDE}" type="presParOf" srcId="{4A1C8881-D7D0-47B8-AA0E-9CDB1B029E55}" destId="{9CE1B3BF-3CF4-4DC8-B4DB-6D2318C52EB3}" srcOrd="5" destOrd="0" presId="urn:microsoft.com/office/officeart/2005/8/layout/hierarchy6"/>
    <dgm:cxn modelId="{90890C75-B3D2-45B5-9EF4-2651E7150FF4}" type="presParOf" srcId="{9CE1B3BF-3CF4-4DC8-B4DB-6D2318C52EB3}" destId="{7BED24B2-3BBA-4432-9956-BA1440BDD538}" srcOrd="0" destOrd="0" presId="urn:microsoft.com/office/officeart/2005/8/layout/hierarchy6"/>
    <dgm:cxn modelId="{ECEABDB3-203E-4875-8236-66997B1571DD}" type="presParOf" srcId="{9CE1B3BF-3CF4-4DC8-B4DB-6D2318C52EB3}" destId="{38BAF611-49B3-45E6-9C9A-4062AF5D857B}" srcOrd="1" destOrd="0" presId="urn:microsoft.com/office/officeart/2005/8/layout/hierarchy6"/>
    <dgm:cxn modelId="{30AB1E3D-E287-4412-BA43-1A53D39A6A03}" type="presParOf" srcId="{A99D27EC-1950-4D53-B9A6-D6E2B1732EA5}" destId="{E8A76124-024F-4C34-BC0A-F89069B37535}" srcOrd="1" destOrd="0" presId="urn:microsoft.com/office/officeart/2005/8/layout/hierarchy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82799AD-D9A3-4F2C-A624-6D1B05C43F1F}">
      <dsp:nvSpPr>
        <dsp:cNvPr id="0" name=""/>
        <dsp:cNvSpPr/>
      </dsp:nvSpPr>
      <dsp:spPr>
        <a:xfrm>
          <a:off x="0" y="0"/>
          <a:ext cx="7391400" cy="8810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Component  I</a:t>
          </a:r>
        </a:p>
        <a:p>
          <a:pPr lvl="0" algn="l" defTabSz="1066800">
            <a:lnSpc>
              <a:spcPct val="90000"/>
            </a:lnSpc>
            <a:spcBef>
              <a:spcPct val="0"/>
            </a:spcBef>
            <a:spcAft>
              <a:spcPct val="35000"/>
            </a:spcAft>
          </a:pPr>
          <a:r>
            <a:rPr lang="en-US" sz="2400" kern="1200" dirty="0" smtClean="0"/>
            <a:t>School Rehabilitation</a:t>
          </a:r>
          <a:endParaRPr lang="en-US" sz="2400" kern="1200" dirty="0"/>
        </a:p>
      </dsp:txBody>
      <dsp:txXfrm>
        <a:off x="1566386" y="0"/>
        <a:ext cx="5825013" cy="881062"/>
      </dsp:txXfrm>
    </dsp:sp>
    <dsp:sp modelId="{8E3BE4F9-A3A8-4F19-A982-C56659238D89}">
      <dsp:nvSpPr>
        <dsp:cNvPr id="0" name=""/>
        <dsp:cNvSpPr/>
      </dsp:nvSpPr>
      <dsp:spPr>
        <a:xfrm>
          <a:off x="88106" y="88106"/>
          <a:ext cx="1478280" cy="704850"/>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81B975-6D0F-43F2-8ED0-55B32C74E016}">
      <dsp:nvSpPr>
        <dsp:cNvPr id="0" name=""/>
        <dsp:cNvSpPr/>
      </dsp:nvSpPr>
      <dsp:spPr>
        <a:xfrm>
          <a:off x="0" y="969168"/>
          <a:ext cx="7391400" cy="8810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Component  II</a:t>
          </a:r>
        </a:p>
        <a:p>
          <a:pPr lvl="0" algn="l" defTabSz="1066800">
            <a:lnSpc>
              <a:spcPct val="90000"/>
            </a:lnSpc>
            <a:spcBef>
              <a:spcPct val="0"/>
            </a:spcBef>
            <a:spcAft>
              <a:spcPct val="35000"/>
            </a:spcAft>
          </a:pPr>
          <a:r>
            <a:rPr lang="en-US" sz="2400" kern="1200" dirty="0" smtClean="0"/>
            <a:t>Back to School Kits</a:t>
          </a:r>
          <a:endParaRPr lang="en-US" sz="2400" kern="1200" dirty="0"/>
        </a:p>
      </dsp:txBody>
      <dsp:txXfrm>
        <a:off x="1566386" y="969168"/>
        <a:ext cx="5825013" cy="881062"/>
      </dsp:txXfrm>
    </dsp:sp>
    <dsp:sp modelId="{8C598051-8C5B-419E-9F0B-028E69251450}">
      <dsp:nvSpPr>
        <dsp:cNvPr id="0" name=""/>
        <dsp:cNvSpPr/>
      </dsp:nvSpPr>
      <dsp:spPr>
        <a:xfrm>
          <a:off x="88106" y="1057275"/>
          <a:ext cx="1478280" cy="704850"/>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2C94A9-FD03-4758-86E2-2CBD35AA08A3}">
      <dsp:nvSpPr>
        <dsp:cNvPr id="0" name=""/>
        <dsp:cNvSpPr/>
      </dsp:nvSpPr>
      <dsp:spPr>
        <a:xfrm>
          <a:off x="0" y="1938337"/>
          <a:ext cx="7391400" cy="8810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t>Component  III</a:t>
          </a:r>
        </a:p>
        <a:p>
          <a:pPr lvl="0" algn="l" defTabSz="1066800">
            <a:lnSpc>
              <a:spcPct val="90000"/>
            </a:lnSpc>
            <a:spcBef>
              <a:spcPct val="0"/>
            </a:spcBef>
            <a:spcAft>
              <a:spcPct val="35000"/>
            </a:spcAft>
          </a:pPr>
          <a:r>
            <a:rPr lang="en-US" sz="2400" kern="1200" dirty="0" smtClean="0"/>
            <a:t>ECD Day Care Centre</a:t>
          </a:r>
          <a:endParaRPr lang="en-US" sz="2400" kern="1200" dirty="0"/>
        </a:p>
      </dsp:txBody>
      <dsp:txXfrm>
        <a:off x="1566386" y="1938337"/>
        <a:ext cx="5825013" cy="881062"/>
      </dsp:txXfrm>
    </dsp:sp>
    <dsp:sp modelId="{E56DDFF3-FC9A-4B02-BE12-864604675E69}">
      <dsp:nvSpPr>
        <dsp:cNvPr id="0" name=""/>
        <dsp:cNvSpPr/>
      </dsp:nvSpPr>
      <dsp:spPr>
        <a:xfrm>
          <a:off x="88106" y="2026443"/>
          <a:ext cx="1478280" cy="704850"/>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042CE66-6776-4AC9-9E55-EEC6684FC81C}">
      <dsp:nvSpPr>
        <dsp:cNvPr id="0" name=""/>
        <dsp:cNvSpPr/>
      </dsp:nvSpPr>
      <dsp:spPr>
        <a:xfrm rot="10800000">
          <a:off x="152408" y="1783"/>
          <a:ext cx="8762982" cy="51320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310" tIns="76200" rIns="142240" bIns="76200" numCol="1" spcCol="1270" anchor="ctr" anchorCtr="0">
          <a:noAutofit/>
        </a:bodyPr>
        <a:lstStyle/>
        <a:p>
          <a:pPr lvl="0" algn="ctr" defTabSz="889000" rtl="0">
            <a:lnSpc>
              <a:spcPct val="90000"/>
            </a:lnSpc>
            <a:spcBef>
              <a:spcPct val="0"/>
            </a:spcBef>
            <a:spcAft>
              <a:spcPct val="35000"/>
            </a:spcAft>
          </a:pPr>
          <a:r>
            <a:rPr lang="en-US" sz="2000" b="1" kern="1200" dirty="0" smtClean="0"/>
            <a:t>16% </a:t>
          </a:r>
          <a:r>
            <a:rPr lang="en-US" sz="1800" kern="1200" dirty="0" smtClean="0"/>
            <a:t>Children out of school aged 5-16 years old </a:t>
          </a:r>
          <a:endParaRPr lang="en-US" sz="1800" kern="1200" dirty="0"/>
        </a:p>
      </dsp:txBody>
      <dsp:txXfrm rot="10800000">
        <a:off x="152408" y="1783"/>
        <a:ext cx="8762982" cy="513207"/>
      </dsp:txXfrm>
    </dsp:sp>
    <dsp:sp modelId="{11082120-0A70-4C54-9E93-76F4EDA897EE}">
      <dsp:nvSpPr>
        <dsp:cNvPr id="0" name=""/>
        <dsp:cNvSpPr/>
      </dsp:nvSpPr>
      <dsp:spPr>
        <a:xfrm rot="20717107">
          <a:off x="513965" y="-19437"/>
          <a:ext cx="513207" cy="5132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EA6DD4-CCB5-4D99-B54A-B276E4A0E875}">
      <dsp:nvSpPr>
        <dsp:cNvPr id="0" name=""/>
        <dsp:cNvSpPr/>
      </dsp:nvSpPr>
      <dsp:spPr>
        <a:xfrm rot="10800000">
          <a:off x="152408" y="668187"/>
          <a:ext cx="8762982" cy="51320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310" tIns="76200" rIns="142240" bIns="76200" numCol="1" spcCol="1270" anchor="ctr" anchorCtr="0">
          <a:noAutofit/>
        </a:bodyPr>
        <a:lstStyle/>
        <a:p>
          <a:pPr lvl="0" algn="ctr" defTabSz="889000" rtl="0">
            <a:lnSpc>
              <a:spcPct val="90000"/>
            </a:lnSpc>
            <a:spcBef>
              <a:spcPct val="0"/>
            </a:spcBef>
            <a:spcAft>
              <a:spcPct val="35000"/>
            </a:spcAft>
          </a:pPr>
          <a:r>
            <a:rPr lang="en-US" sz="2000" b="1" kern="1200" dirty="0" smtClean="0"/>
            <a:t>85% </a:t>
          </a:r>
          <a:r>
            <a:rPr lang="en-US" sz="1800" kern="1200" dirty="0" smtClean="0"/>
            <a:t>teachers attend government schools</a:t>
          </a:r>
          <a:endParaRPr lang="en-US" sz="1800" kern="1200" dirty="0"/>
        </a:p>
      </dsp:txBody>
      <dsp:txXfrm rot="10800000">
        <a:off x="152408" y="668187"/>
        <a:ext cx="8762982" cy="513207"/>
      </dsp:txXfrm>
    </dsp:sp>
    <dsp:sp modelId="{FB72A0BA-4891-4A60-B7BB-06E068D25280}">
      <dsp:nvSpPr>
        <dsp:cNvPr id="0" name=""/>
        <dsp:cNvSpPr/>
      </dsp:nvSpPr>
      <dsp:spPr>
        <a:xfrm rot="20717107">
          <a:off x="513965" y="646966"/>
          <a:ext cx="513207" cy="5132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C39293-D315-4AC1-8F7B-A0AC4F1E8743}">
      <dsp:nvSpPr>
        <dsp:cNvPr id="0" name=""/>
        <dsp:cNvSpPr/>
      </dsp:nvSpPr>
      <dsp:spPr>
        <a:xfrm rot="10800000">
          <a:off x="152408" y="1334590"/>
          <a:ext cx="8762982" cy="51320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310" tIns="76200" rIns="142240" bIns="76200" numCol="1" spcCol="1270" anchor="ctr" anchorCtr="0">
          <a:noAutofit/>
        </a:bodyPr>
        <a:lstStyle/>
        <a:p>
          <a:pPr lvl="0" algn="ctr" defTabSz="889000" rtl="0">
            <a:lnSpc>
              <a:spcPct val="90000"/>
            </a:lnSpc>
            <a:spcBef>
              <a:spcPct val="0"/>
            </a:spcBef>
            <a:spcAft>
              <a:spcPct val="35000"/>
            </a:spcAft>
          </a:pPr>
          <a:r>
            <a:rPr lang="en-US" sz="2000" b="1" kern="1200" dirty="0" smtClean="0"/>
            <a:t>81% </a:t>
          </a:r>
          <a:r>
            <a:rPr lang="en-US" sz="1800" kern="1200" dirty="0" smtClean="0"/>
            <a:t>students attend Government schools</a:t>
          </a:r>
          <a:endParaRPr lang="en-US" sz="1800" kern="1200" dirty="0"/>
        </a:p>
      </dsp:txBody>
      <dsp:txXfrm rot="10800000">
        <a:off x="152408" y="1334590"/>
        <a:ext cx="8762982" cy="513207"/>
      </dsp:txXfrm>
    </dsp:sp>
    <dsp:sp modelId="{5BFEA414-6AD1-4B8F-9F82-CC31941F7C6F}">
      <dsp:nvSpPr>
        <dsp:cNvPr id="0" name=""/>
        <dsp:cNvSpPr/>
      </dsp:nvSpPr>
      <dsp:spPr>
        <a:xfrm>
          <a:off x="513965" y="1313369"/>
          <a:ext cx="513207" cy="5132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B2498EB-17DF-4EA3-AB0E-133C79DBAD0D}">
      <dsp:nvSpPr>
        <dsp:cNvPr id="0" name=""/>
        <dsp:cNvSpPr/>
      </dsp:nvSpPr>
      <dsp:spPr>
        <a:xfrm rot="10800000">
          <a:off x="152408" y="2000994"/>
          <a:ext cx="8762982" cy="51320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310" tIns="60960" rIns="113792" bIns="60960" numCol="1" spcCol="1270" anchor="ctr" anchorCtr="0">
          <a:noAutofit/>
        </a:bodyPr>
        <a:lstStyle/>
        <a:p>
          <a:pPr lvl="0" algn="ctr" defTabSz="711200" rtl="0">
            <a:lnSpc>
              <a:spcPct val="100000"/>
            </a:lnSpc>
            <a:spcBef>
              <a:spcPct val="0"/>
            </a:spcBef>
            <a:spcAft>
              <a:spcPts val="0"/>
            </a:spcAft>
          </a:pPr>
          <a:r>
            <a:rPr lang="en-US" sz="1600" kern="1200" dirty="0" smtClean="0"/>
            <a:t>Almost </a:t>
          </a:r>
          <a:r>
            <a:rPr lang="en-US" sz="1800" b="1" kern="1200" dirty="0" smtClean="0">
              <a:solidFill>
                <a:schemeClr val="bg1"/>
              </a:solidFill>
            </a:rPr>
            <a:t>39%  </a:t>
          </a:r>
          <a:r>
            <a:rPr lang="en-US" sz="1600" kern="1200" dirty="0" smtClean="0"/>
            <a:t>children in class 5 will graduate without class 2 level competencies in </a:t>
          </a:r>
        </a:p>
        <a:p>
          <a:pPr lvl="0" algn="ctr" defTabSz="711200" rtl="0">
            <a:lnSpc>
              <a:spcPct val="100000"/>
            </a:lnSpc>
            <a:spcBef>
              <a:spcPct val="0"/>
            </a:spcBef>
            <a:spcAft>
              <a:spcPts val="0"/>
            </a:spcAft>
          </a:pPr>
          <a:r>
            <a:rPr lang="en-US" sz="1600" kern="1200" dirty="0" smtClean="0"/>
            <a:t>Urdu </a:t>
          </a:r>
          <a:r>
            <a:rPr lang="en-US" sz="1600" b="1" kern="1200" dirty="0" smtClean="0"/>
            <a:t>, 49% in </a:t>
          </a:r>
          <a:r>
            <a:rPr lang="en-US" sz="1400" b="1" kern="1200" dirty="0" smtClean="0"/>
            <a:t>English</a:t>
          </a:r>
          <a:r>
            <a:rPr lang="en-US" sz="1600" b="1" kern="1200" dirty="0" smtClean="0"/>
            <a:t> </a:t>
          </a:r>
          <a:r>
            <a:rPr lang="en-US" sz="1600" kern="1200" dirty="0" smtClean="0"/>
            <a:t>and  </a:t>
          </a:r>
          <a:r>
            <a:rPr lang="en-US" sz="1600" b="1" kern="1200" dirty="0" smtClean="0"/>
            <a:t>54% Arithmetic</a:t>
          </a:r>
          <a:endParaRPr lang="en-US" sz="1600" b="1" kern="1200" dirty="0"/>
        </a:p>
      </dsp:txBody>
      <dsp:txXfrm rot="10800000">
        <a:off x="152408" y="2000994"/>
        <a:ext cx="8762982" cy="513207"/>
      </dsp:txXfrm>
    </dsp:sp>
    <dsp:sp modelId="{4BAF3D7D-6D44-4961-933C-8C36C23E14AB}">
      <dsp:nvSpPr>
        <dsp:cNvPr id="0" name=""/>
        <dsp:cNvSpPr/>
      </dsp:nvSpPr>
      <dsp:spPr>
        <a:xfrm rot="20717107">
          <a:off x="513965" y="1979773"/>
          <a:ext cx="513207" cy="5132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E41821-6C1A-4771-8338-A881294733FE}">
      <dsp:nvSpPr>
        <dsp:cNvPr id="0" name=""/>
        <dsp:cNvSpPr/>
      </dsp:nvSpPr>
      <dsp:spPr>
        <a:xfrm rot="10800000">
          <a:off x="152408" y="2667398"/>
          <a:ext cx="8762982" cy="51320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310" tIns="68580" rIns="128016" bIns="68580" numCol="1" spcCol="1270" anchor="ctr" anchorCtr="0">
          <a:noAutofit/>
        </a:bodyPr>
        <a:lstStyle/>
        <a:p>
          <a:pPr lvl="0" algn="ctr" defTabSz="800100" rtl="0">
            <a:lnSpc>
              <a:spcPct val="90000"/>
            </a:lnSpc>
            <a:spcBef>
              <a:spcPct val="0"/>
            </a:spcBef>
            <a:spcAft>
              <a:spcPct val="35000"/>
            </a:spcAft>
          </a:pPr>
          <a:r>
            <a:rPr lang="en-US" sz="1800" kern="1200" dirty="0" smtClean="0"/>
            <a:t>Girls access and learning lower than boys</a:t>
          </a:r>
          <a:endParaRPr lang="en-US" sz="1800" kern="1200" dirty="0"/>
        </a:p>
      </dsp:txBody>
      <dsp:txXfrm rot="10800000">
        <a:off x="152408" y="2667398"/>
        <a:ext cx="8762982" cy="513207"/>
      </dsp:txXfrm>
    </dsp:sp>
    <dsp:sp modelId="{A92096BB-9C4D-4403-80F5-FB870A825CB5}">
      <dsp:nvSpPr>
        <dsp:cNvPr id="0" name=""/>
        <dsp:cNvSpPr/>
      </dsp:nvSpPr>
      <dsp:spPr>
        <a:xfrm rot="20717107">
          <a:off x="513965" y="2646176"/>
          <a:ext cx="513207" cy="5132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D5E000-FC07-4A5B-8BFA-48040A6F76A3}">
      <dsp:nvSpPr>
        <dsp:cNvPr id="0" name=""/>
        <dsp:cNvSpPr/>
      </dsp:nvSpPr>
      <dsp:spPr>
        <a:xfrm rot="10800000">
          <a:off x="152408" y="3334017"/>
          <a:ext cx="8762982" cy="512776"/>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310" tIns="68580" rIns="128016" bIns="68580" numCol="1" spcCol="1270" anchor="ctr" anchorCtr="0">
          <a:noAutofit/>
        </a:bodyPr>
        <a:lstStyle/>
        <a:p>
          <a:pPr lvl="0" algn="ctr" defTabSz="800100" rtl="0">
            <a:lnSpc>
              <a:spcPct val="90000"/>
            </a:lnSpc>
            <a:spcBef>
              <a:spcPct val="0"/>
            </a:spcBef>
            <a:spcAft>
              <a:spcPct val="35000"/>
            </a:spcAft>
          </a:pPr>
          <a:r>
            <a:rPr lang="en-US" sz="1800" kern="1200" dirty="0" smtClean="0"/>
            <a:t>tuition </a:t>
          </a:r>
          <a:r>
            <a:rPr lang="en-US" sz="1800" kern="1200" dirty="0" err="1" smtClean="0"/>
            <a:t>centres</a:t>
          </a:r>
          <a:r>
            <a:rPr lang="en-US" sz="1800" kern="1200" dirty="0" smtClean="0"/>
            <a:t> /shadow schooling in public sector(</a:t>
          </a:r>
          <a:r>
            <a:rPr lang="en-US" sz="2000" b="1" kern="1200" dirty="0" smtClean="0"/>
            <a:t>16</a:t>
          </a:r>
          <a:r>
            <a:rPr lang="en-US" sz="1800" kern="1200" dirty="0" smtClean="0"/>
            <a:t>%) &amp; private sector (</a:t>
          </a:r>
          <a:r>
            <a:rPr lang="en-US" sz="2000" b="1" kern="1200" dirty="0" smtClean="0">
              <a:solidFill>
                <a:schemeClr val="bg1"/>
              </a:solidFill>
            </a:rPr>
            <a:t>30</a:t>
          </a:r>
          <a:r>
            <a:rPr lang="en-US" sz="1800" kern="1200" dirty="0" smtClean="0"/>
            <a:t>%  )   </a:t>
          </a:r>
          <a:endParaRPr lang="en-US" sz="1800" kern="1200" dirty="0"/>
        </a:p>
      </dsp:txBody>
      <dsp:txXfrm rot="10800000">
        <a:off x="152408" y="3334017"/>
        <a:ext cx="8762982" cy="512776"/>
      </dsp:txXfrm>
    </dsp:sp>
    <dsp:sp modelId="{5013C9B7-CC72-4693-AE9A-9E82FF8088A7}">
      <dsp:nvSpPr>
        <dsp:cNvPr id="0" name=""/>
        <dsp:cNvSpPr/>
      </dsp:nvSpPr>
      <dsp:spPr>
        <a:xfrm rot="20717107">
          <a:off x="513965" y="3312580"/>
          <a:ext cx="513207" cy="5132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7B1F85-B0D1-4565-9322-54FD60B867C2}">
      <dsp:nvSpPr>
        <dsp:cNvPr id="0" name=""/>
        <dsp:cNvSpPr/>
      </dsp:nvSpPr>
      <dsp:spPr>
        <a:xfrm rot="10800000">
          <a:off x="152408" y="4000205"/>
          <a:ext cx="8762982" cy="51320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310" tIns="60960" rIns="113792" bIns="60960" numCol="1" spcCol="1270" anchor="ctr" anchorCtr="0">
          <a:noAutofit/>
        </a:bodyPr>
        <a:lstStyle/>
        <a:p>
          <a:pPr lvl="0" algn="ctr" defTabSz="711200" rtl="0">
            <a:lnSpc>
              <a:spcPct val="100000"/>
            </a:lnSpc>
            <a:spcBef>
              <a:spcPct val="0"/>
            </a:spcBef>
            <a:spcAft>
              <a:spcPts val="0"/>
            </a:spcAft>
          </a:pPr>
          <a:r>
            <a:rPr lang="en-US" sz="1600" kern="1200" dirty="0" smtClean="0"/>
            <a:t>Missing facilities persist particularly In Primary schools: </a:t>
          </a:r>
        </a:p>
        <a:p>
          <a:pPr lvl="0" algn="ctr" defTabSz="711200" rtl="0">
            <a:lnSpc>
              <a:spcPct val="100000"/>
            </a:lnSpc>
            <a:spcBef>
              <a:spcPct val="0"/>
            </a:spcBef>
            <a:spcAft>
              <a:spcPts val="0"/>
            </a:spcAft>
          </a:pPr>
          <a:r>
            <a:rPr lang="en-US" sz="1600" kern="1200" dirty="0" smtClean="0"/>
            <a:t>Toilets (</a:t>
          </a:r>
          <a:r>
            <a:rPr lang="en-US" sz="1800" b="1" kern="1200" dirty="0" smtClean="0"/>
            <a:t> 30</a:t>
          </a:r>
          <a:r>
            <a:rPr lang="en-US" sz="1600" kern="1200" dirty="0" smtClean="0"/>
            <a:t>%) ,  Drinking Water, (</a:t>
          </a:r>
          <a:r>
            <a:rPr lang="en-US" sz="1800" b="1" kern="1200" dirty="0" smtClean="0"/>
            <a:t>20%</a:t>
          </a:r>
          <a:r>
            <a:rPr lang="en-US" sz="1600" kern="1200" dirty="0" smtClean="0"/>
            <a:t>), Boundary Walls (</a:t>
          </a:r>
          <a:r>
            <a:rPr lang="en-US" sz="1800" b="1" kern="1200" dirty="0" smtClean="0">
              <a:solidFill>
                <a:schemeClr val="bg1"/>
              </a:solidFill>
            </a:rPr>
            <a:t>24</a:t>
          </a:r>
          <a:r>
            <a:rPr lang="en-US" sz="1600" kern="1200" dirty="0" smtClean="0"/>
            <a:t>%)  </a:t>
          </a:r>
          <a:endParaRPr lang="en-US" sz="1600" kern="1200" dirty="0"/>
        </a:p>
      </dsp:txBody>
      <dsp:txXfrm rot="10800000">
        <a:off x="152408" y="4000205"/>
        <a:ext cx="8762982" cy="513207"/>
      </dsp:txXfrm>
    </dsp:sp>
    <dsp:sp modelId="{C60E647B-41BB-4F9A-ADE2-8F7A6D7BA729}">
      <dsp:nvSpPr>
        <dsp:cNvPr id="0" name=""/>
        <dsp:cNvSpPr/>
      </dsp:nvSpPr>
      <dsp:spPr>
        <a:xfrm rot="20717107">
          <a:off x="513965" y="3978984"/>
          <a:ext cx="513207" cy="5132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9AF30E-9F23-4FA5-913C-E936645088F0}">
      <dsp:nvSpPr>
        <dsp:cNvPr id="0" name=""/>
        <dsp:cNvSpPr/>
      </dsp:nvSpPr>
      <dsp:spPr>
        <a:xfrm rot="10800000">
          <a:off x="152408" y="4666608"/>
          <a:ext cx="8762982" cy="513207"/>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310" tIns="68580" rIns="128016" bIns="68580" numCol="1" spcCol="1270" anchor="ctr" anchorCtr="0">
          <a:noAutofit/>
        </a:bodyPr>
        <a:lstStyle/>
        <a:p>
          <a:pPr lvl="0" algn="ctr" defTabSz="800100" rtl="0">
            <a:lnSpc>
              <a:spcPct val="100000"/>
            </a:lnSpc>
            <a:spcBef>
              <a:spcPct val="0"/>
            </a:spcBef>
            <a:spcAft>
              <a:spcPts val="0"/>
            </a:spcAft>
          </a:pPr>
          <a:r>
            <a:rPr lang="en-US" sz="1800" kern="1200" dirty="0" smtClean="0"/>
            <a:t>Mothers literacy highly correlated with children’s access and learning ..</a:t>
          </a:r>
        </a:p>
        <a:p>
          <a:pPr lvl="0" algn="ctr" defTabSz="800100" rtl="0">
            <a:lnSpc>
              <a:spcPct val="100000"/>
            </a:lnSpc>
            <a:spcBef>
              <a:spcPct val="0"/>
            </a:spcBef>
            <a:spcAft>
              <a:spcPts val="0"/>
            </a:spcAft>
          </a:pPr>
          <a:r>
            <a:rPr lang="en-US" sz="1800" kern="1200" dirty="0" smtClean="0"/>
            <a:t>in Punjab (</a:t>
          </a:r>
          <a:r>
            <a:rPr lang="en-US" sz="2000" b="1" kern="1200" dirty="0" smtClean="0">
              <a:solidFill>
                <a:schemeClr val="bg1"/>
              </a:solidFill>
            </a:rPr>
            <a:t>30</a:t>
          </a:r>
          <a:r>
            <a:rPr lang="en-US" sz="1800" kern="1200" dirty="0" smtClean="0"/>
            <a:t> %) </a:t>
          </a:r>
          <a:endParaRPr lang="en-US" sz="1800" kern="1200" dirty="0"/>
        </a:p>
      </dsp:txBody>
      <dsp:txXfrm rot="10800000">
        <a:off x="152408" y="4666608"/>
        <a:ext cx="8762982" cy="513207"/>
      </dsp:txXfrm>
    </dsp:sp>
    <dsp:sp modelId="{3E01C6FD-58E2-488E-BDE7-083945D8D123}">
      <dsp:nvSpPr>
        <dsp:cNvPr id="0" name=""/>
        <dsp:cNvSpPr/>
      </dsp:nvSpPr>
      <dsp:spPr>
        <a:xfrm rot="20717107">
          <a:off x="513965" y="4704966"/>
          <a:ext cx="513207" cy="5132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042CE66-6776-4AC9-9E55-EEC6684FC81C}">
      <dsp:nvSpPr>
        <dsp:cNvPr id="0" name=""/>
        <dsp:cNvSpPr/>
      </dsp:nvSpPr>
      <dsp:spPr>
        <a:xfrm rot="10800000">
          <a:off x="509299" y="1783"/>
          <a:ext cx="8049201" cy="513207"/>
        </a:xfrm>
        <a:prstGeom prst="homePlate">
          <a:avLst/>
        </a:prstGeom>
        <a:solidFill>
          <a:schemeClr val="accent1">
            <a:lumMod val="75000"/>
          </a:schemeClr>
        </a:solidFill>
        <a:ln w="25400" cap="flat" cmpd="sng" algn="ctr">
          <a:solidFill>
            <a:srgbClr val="FF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310" tIns="68580" rIns="128016" bIns="68580" numCol="1" spcCol="1270" anchor="ctr" anchorCtr="0">
          <a:noAutofit/>
        </a:bodyPr>
        <a:lstStyle/>
        <a:p>
          <a:pPr lvl="0" algn="ctr" defTabSz="800100" rtl="0">
            <a:lnSpc>
              <a:spcPct val="90000"/>
            </a:lnSpc>
            <a:spcBef>
              <a:spcPct val="0"/>
            </a:spcBef>
            <a:spcAft>
              <a:spcPct val="35000"/>
            </a:spcAft>
          </a:pPr>
          <a:r>
            <a:rPr lang="en-US" sz="1800" b="1" kern="1200" dirty="0" smtClean="0"/>
            <a:t>30% </a:t>
          </a:r>
          <a:r>
            <a:rPr lang="en-US" sz="1600" kern="1200" dirty="0" smtClean="0"/>
            <a:t>Children out of school aged 5-16 years old </a:t>
          </a:r>
          <a:endParaRPr lang="en-US" sz="1600" kern="1200" dirty="0"/>
        </a:p>
      </dsp:txBody>
      <dsp:txXfrm rot="10800000">
        <a:off x="509299" y="1783"/>
        <a:ext cx="8049201" cy="513207"/>
      </dsp:txXfrm>
    </dsp:sp>
    <dsp:sp modelId="{11082120-0A70-4C54-9E93-76F4EDA897EE}">
      <dsp:nvSpPr>
        <dsp:cNvPr id="0" name=""/>
        <dsp:cNvSpPr/>
      </dsp:nvSpPr>
      <dsp:spPr>
        <a:xfrm rot="20717107">
          <a:off x="513965" y="-19437"/>
          <a:ext cx="513207" cy="5132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EA6DD4-CCB5-4D99-B54A-B276E4A0E875}">
      <dsp:nvSpPr>
        <dsp:cNvPr id="0" name=""/>
        <dsp:cNvSpPr/>
      </dsp:nvSpPr>
      <dsp:spPr>
        <a:xfrm rot="10800000">
          <a:off x="509299" y="668187"/>
          <a:ext cx="8049201" cy="513207"/>
        </a:xfrm>
        <a:prstGeom prst="homePlate">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310" tIns="68580" rIns="128016" bIns="68580" numCol="1" spcCol="1270" anchor="ctr" anchorCtr="0">
          <a:noAutofit/>
        </a:bodyPr>
        <a:lstStyle/>
        <a:p>
          <a:pPr lvl="0" algn="ctr" defTabSz="800100" rtl="0">
            <a:lnSpc>
              <a:spcPct val="90000"/>
            </a:lnSpc>
            <a:spcBef>
              <a:spcPct val="0"/>
            </a:spcBef>
            <a:spcAft>
              <a:spcPct val="35000"/>
            </a:spcAft>
          </a:pPr>
          <a:r>
            <a:rPr lang="en-US" sz="1800" b="1" kern="1200" dirty="0" smtClean="0"/>
            <a:t>85% </a:t>
          </a:r>
          <a:r>
            <a:rPr lang="en-US" sz="1600" kern="1200" dirty="0" smtClean="0"/>
            <a:t>teachers attend government schools</a:t>
          </a:r>
          <a:endParaRPr lang="en-US" sz="1600" kern="1200" dirty="0"/>
        </a:p>
      </dsp:txBody>
      <dsp:txXfrm rot="10800000">
        <a:off x="509299" y="668187"/>
        <a:ext cx="8049201" cy="513207"/>
      </dsp:txXfrm>
    </dsp:sp>
    <dsp:sp modelId="{FB72A0BA-4891-4A60-B7BB-06E068D25280}">
      <dsp:nvSpPr>
        <dsp:cNvPr id="0" name=""/>
        <dsp:cNvSpPr/>
      </dsp:nvSpPr>
      <dsp:spPr>
        <a:xfrm rot="20717107">
          <a:off x="513965" y="646966"/>
          <a:ext cx="513207" cy="5132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7C39293-D315-4AC1-8F7B-A0AC4F1E8743}">
      <dsp:nvSpPr>
        <dsp:cNvPr id="0" name=""/>
        <dsp:cNvSpPr/>
      </dsp:nvSpPr>
      <dsp:spPr>
        <a:xfrm rot="10800000">
          <a:off x="509299" y="1334590"/>
          <a:ext cx="8049201" cy="513207"/>
        </a:xfrm>
        <a:prstGeom prst="homePlate">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310" tIns="68580" rIns="128016" bIns="68580" numCol="1" spcCol="1270" anchor="ctr" anchorCtr="0">
          <a:noAutofit/>
        </a:bodyPr>
        <a:lstStyle/>
        <a:p>
          <a:pPr lvl="0" algn="ctr" defTabSz="800100" rtl="0">
            <a:lnSpc>
              <a:spcPct val="90000"/>
            </a:lnSpc>
            <a:spcBef>
              <a:spcPct val="0"/>
            </a:spcBef>
            <a:spcAft>
              <a:spcPct val="35000"/>
            </a:spcAft>
          </a:pPr>
          <a:r>
            <a:rPr lang="en-US" sz="1800" b="1" kern="1200" dirty="0" smtClean="0"/>
            <a:t>62% </a:t>
          </a:r>
          <a:r>
            <a:rPr lang="en-US" sz="1600" kern="1200" dirty="0" smtClean="0"/>
            <a:t>students attend Government schools</a:t>
          </a:r>
          <a:endParaRPr lang="en-US" sz="1600" kern="1200" dirty="0"/>
        </a:p>
      </dsp:txBody>
      <dsp:txXfrm rot="10800000">
        <a:off x="509299" y="1334590"/>
        <a:ext cx="8049201" cy="513207"/>
      </dsp:txXfrm>
    </dsp:sp>
    <dsp:sp modelId="{5BFEA414-6AD1-4B8F-9F82-CC31941F7C6F}">
      <dsp:nvSpPr>
        <dsp:cNvPr id="0" name=""/>
        <dsp:cNvSpPr/>
      </dsp:nvSpPr>
      <dsp:spPr>
        <a:xfrm>
          <a:off x="513965" y="1313369"/>
          <a:ext cx="513207" cy="5132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B2498EB-17DF-4EA3-AB0E-133C79DBAD0D}">
      <dsp:nvSpPr>
        <dsp:cNvPr id="0" name=""/>
        <dsp:cNvSpPr/>
      </dsp:nvSpPr>
      <dsp:spPr>
        <a:xfrm rot="10800000">
          <a:off x="509299" y="2000994"/>
          <a:ext cx="8049201" cy="513207"/>
        </a:xfrm>
        <a:prstGeom prst="homePlate">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310" tIns="60960" rIns="113792" bIns="60960" numCol="1" spcCol="1270" anchor="ctr" anchorCtr="0">
          <a:noAutofit/>
        </a:bodyPr>
        <a:lstStyle/>
        <a:p>
          <a:pPr lvl="0" algn="ctr" defTabSz="711200" rtl="0">
            <a:lnSpc>
              <a:spcPct val="90000"/>
            </a:lnSpc>
            <a:spcBef>
              <a:spcPct val="0"/>
            </a:spcBef>
            <a:spcAft>
              <a:spcPct val="35000"/>
            </a:spcAft>
          </a:pPr>
          <a:r>
            <a:rPr lang="en-US" sz="1600" kern="1200" dirty="0" smtClean="0"/>
            <a:t>Almost </a:t>
          </a:r>
          <a:r>
            <a:rPr lang="en-US" sz="1800" b="1" kern="1200" dirty="0" smtClean="0">
              <a:solidFill>
                <a:schemeClr val="bg1"/>
              </a:solidFill>
            </a:rPr>
            <a:t>59%  </a:t>
          </a:r>
          <a:r>
            <a:rPr lang="en-US" sz="1600" kern="1200" dirty="0" smtClean="0"/>
            <a:t>children in class 5 will graduate without class 2 level competencies in </a:t>
          </a:r>
        </a:p>
        <a:p>
          <a:pPr lvl="0" algn="ctr" defTabSz="711200" rtl="0">
            <a:lnSpc>
              <a:spcPct val="90000"/>
            </a:lnSpc>
            <a:spcBef>
              <a:spcPct val="0"/>
            </a:spcBef>
            <a:spcAft>
              <a:spcPct val="35000"/>
            </a:spcAft>
          </a:pPr>
          <a:r>
            <a:rPr lang="en-US" sz="1600" kern="1200" dirty="0" smtClean="0"/>
            <a:t>Urdu /Sindhi</a:t>
          </a:r>
          <a:r>
            <a:rPr lang="en-US" sz="1600" b="1" kern="1200" dirty="0" smtClean="0"/>
            <a:t>, 80% in English </a:t>
          </a:r>
          <a:r>
            <a:rPr lang="en-US" sz="1600" kern="1200" dirty="0" smtClean="0"/>
            <a:t>and  </a:t>
          </a:r>
          <a:r>
            <a:rPr lang="en-US" sz="1600" b="1" kern="1200" dirty="0" smtClean="0"/>
            <a:t>76% Arithmetic</a:t>
          </a:r>
          <a:endParaRPr lang="en-US" sz="1600" b="1" kern="1200" dirty="0"/>
        </a:p>
      </dsp:txBody>
      <dsp:txXfrm rot="10800000">
        <a:off x="509299" y="2000994"/>
        <a:ext cx="8049201" cy="513207"/>
      </dsp:txXfrm>
    </dsp:sp>
    <dsp:sp modelId="{4BAF3D7D-6D44-4961-933C-8C36C23E14AB}">
      <dsp:nvSpPr>
        <dsp:cNvPr id="0" name=""/>
        <dsp:cNvSpPr/>
      </dsp:nvSpPr>
      <dsp:spPr>
        <a:xfrm rot="20717107">
          <a:off x="513965" y="1979773"/>
          <a:ext cx="513207" cy="5132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E41821-6C1A-4771-8338-A881294733FE}">
      <dsp:nvSpPr>
        <dsp:cNvPr id="0" name=""/>
        <dsp:cNvSpPr/>
      </dsp:nvSpPr>
      <dsp:spPr>
        <a:xfrm rot="10800000">
          <a:off x="509299" y="2667398"/>
          <a:ext cx="8049201" cy="513207"/>
        </a:xfrm>
        <a:prstGeom prst="homePlate">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310" tIns="60960" rIns="113792" bIns="60960" numCol="1" spcCol="1270" anchor="ctr" anchorCtr="0">
          <a:noAutofit/>
        </a:bodyPr>
        <a:lstStyle/>
        <a:p>
          <a:pPr lvl="0" algn="ctr" defTabSz="711200" rtl="0">
            <a:lnSpc>
              <a:spcPct val="90000"/>
            </a:lnSpc>
            <a:spcBef>
              <a:spcPct val="0"/>
            </a:spcBef>
            <a:spcAft>
              <a:spcPct val="35000"/>
            </a:spcAft>
          </a:pPr>
          <a:r>
            <a:rPr lang="en-US" sz="1600" kern="1200" dirty="0" smtClean="0"/>
            <a:t>Girls access and learning lower than boys</a:t>
          </a:r>
          <a:endParaRPr lang="en-US" sz="1600" kern="1200" dirty="0"/>
        </a:p>
      </dsp:txBody>
      <dsp:txXfrm rot="10800000">
        <a:off x="509299" y="2667398"/>
        <a:ext cx="8049201" cy="513207"/>
      </dsp:txXfrm>
    </dsp:sp>
    <dsp:sp modelId="{A92096BB-9C4D-4403-80F5-FB870A825CB5}">
      <dsp:nvSpPr>
        <dsp:cNvPr id="0" name=""/>
        <dsp:cNvSpPr/>
      </dsp:nvSpPr>
      <dsp:spPr>
        <a:xfrm rot="20717107">
          <a:off x="513965" y="2646176"/>
          <a:ext cx="513207" cy="5132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D5E000-FC07-4A5B-8BFA-48040A6F76A3}">
      <dsp:nvSpPr>
        <dsp:cNvPr id="0" name=""/>
        <dsp:cNvSpPr/>
      </dsp:nvSpPr>
      <dsp:spPr>
        <a:xfrm rot="10800000">
          <a:off x="509299" y="3334017"/>
          <a:ext cx="8049201" cy="512776"/>
        </a:xfrm>
        <a:prstGeom prst="homePlate">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310" tIns="60960" rIns="113792" bIns="60960" numCol="1" spcCol="1270" anchor="ctr" anchorCtr="0">
          <a:noAutofit/>
        </a:bodyPr>
        <a:lstStyle/>
        <a:p>
          <a:pPr lvl="0" algn="ctr" defTabSz="711200" rtl="0">
            <a:lnSpc>
              <a:spcPct val="90000"/>
            </a:lnSpc>
            <a:spcBef>
              <a:spcPct val="0"/>
            </a:spcBef>
            <a:spcAft>
              <a:spcPct val="35000"/>
            </a:spcAft>
          </a:pPr>
          <a:r>
            <a:rPr lang="en-US" sz="1600" kern="1200" dirty="0" smtClean="0"/>
            <a:t>tuition </a:t>
          </a:r>
          <a:r>
            <a:rPr lang="en-US" sz="1600" kern="1200" dirty="0" err="1" smtClean="0"/>
            <a:t>centres</a:t>
          </a:r>
          <a:r>
            <a:rPr lang="en-US" sz="1600" kern="1200" dirty="0" smtClean="0"/>
            <a:t> /shadow schooling in public sector(</a:t>
          </a:r>
          <a:r>
            <a:rPr lang="en-US" sz="1800" b="1" kern="1200" dirty="0" smtClean="0"/>
            <a:t>3</a:t>
          </a:r>
          <a:r>
            <a:rPr lang="en-US" sz="1600" kern="1200" dirty="0" smtClean="0"/>
            <a:t>%) &amp; private sector (</a:t>
          </a:r>
          <a:r>
            <a:rPr lang="en-US" sz="1800" b="1" kern="1200" dirty="0" smtClean="0">
              <a:solidFill>
                <a:schemeClr val="bg1"/>
              </a:solidFill>
            </a:rPr>
            <a:t>18</a:t>
          </a:r>
          <a:r>
            <a:rPr lang="en-US" sz="1600" kern="1200" dirty="0" smtClean="0"/>
            <a:t>%  )   </a:t>
          </a:r>
          <a:endParaRPr lang="en-US" sz="1600" kern="1200" dirty="0"/>
        </a:p>
      </dsp:txBody>
      <dsp:txXfrm rot="10800000">
        <a:off x="509299" y="3334017"/>
        <a:ext cx="8049201" cy="512776"/>
      </dsp:txXfrm>
    </dsp:sp>
    <dsp:sp modelId="{5013C9B7-CC72-4693-AE9A-9E82FF8088A7}">
      <dsp:nvSpPr>
        <dsp:cNvPr id="0" name=""/>
        <dsp:cNvSpPr/>
      </dsp:nvSpPr>
      <dsp:spPr>
        <a:xfrm rot="20717107">
          <a:off x="513965" y="3312580"/>
          <a:ext cx="513207" cy="5132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7B1F85-B0D1-4565-9322-54FD60B867C2}">
      <dsp:nvSpPr>
        <dsp:cNvPr id="0" name=""/>
        <dsp:cNvSpPr/>
      </dsp:nvSpPr>
      <dsp:spPr>
        <a:xfrm rot="10800000">
          <a:off x="509299" y="4000205"/>
          <a:ext cx="8049201" cy="513207"/>
        </a:xfrm>
        <a:prstGeom prst="homePlate">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310" tIns="60960" rIns="113792" bIns="60960" numCol="1" spcCol="1270" anchor="ctr" anchorCtr="0">
          <a:noAutofit/>
        </a:bodyPr>
        <a:lstStyle/>
        <a:p>
          <a:pPr lvl="0" algn="ctr" defTabSz="711200" rtl="0">
            <a:lnSpc>
              <a:spcPct val="90000"/>
            </a:lnSpc>
            <a:spcBef>
              <a:spcPct val="0"/>
            </a:spcBef>
            <a:spcAft>
              <a:spcPct val="35000"/>
            </a:spcAft>
          </a:pPr>
          <a:r>
            <a:rPr lang="en-US" sz="1600" kern="1200" dirty="0" smtClean="0"/>
            <a:t>Missing facilities persist particularly In Primary schools: </a:t>
          </a:r>
        </a:p>
        <a:p>
          <a:pPr lvl="0" algn="ctr" defTabSz="711200" rtl="0">
            <a:lnSpc>
              <a:spcPct val="90000"/>
            </a:lnSpc>
            <a:spcBef>
              <a:spcPct val="0"/>
            </a:spcBef>
            <a:spcAft>
              <a:spcPct val="35000"/>
            </a:spcAft>
          </a:pPr>
          <a:r>
            <a:rPr lang="en-US" sz="1600" kern="1200" dirty="0" smtClean="0"/>
            <a:t>Toilets (</a:t>
          </a:r>
          <a:r>
            <a:rPr lang="en-US" sz="1800" b="1" kern="1200" dirty="0" smtClean="0"/>
            <a:t> 67</a:t>
          </a:r>
          <a:r>
            <a:rPr lang="en-US" sz="1600" kern="1200" dirty="0" smtClean="0"/>
            <a:t>%) ,  Drinking Water, (5</a:t>
          </a:r>
          <a:r>
            <a:rPr lang="en-US" sz="1800" b="1" kern="1200" dirty="0" smtClean="0"/>
            <a:t>2%</a:t>
          </a:r>
          <a:r>
            <a:rPr lang="en-US" sz="1600" kern="1200" dirty="0" smtClean="0"/>
            <a:t>), Boundary Walls (</a:t>
          </a:r>
          <a:r>
            <a:rPr lang="en-US" sz="1800" b="1" kern="1200" dirty="0" smtClean="0">
              <a:solidFill>
                <a:schemeClr val="bg1"/>
              </a:solidFill>
            </a:rPr>
            <a:t>31</a:t>
          </a:r>
          <a:r>
            <a:rPr lang="en-US" sz="1600" kern="1200" dirty="0" smtClean="0"/>
            <a:t>%)  </a:t>
          </a:r>
          <a:endParaRPr lang="en-US" sz="1600" kern="1200" dirty="0"/>
        </a:p>
      </dsp:txBody>
      <dsp:txXfrm rot="10800000">
        <a:off x="509299" y="4000205"/>
        <a:ext cx="8049201" cy="513207"/>
      </dsp:txXfrm>
    </dsp:sp>
    <dsp:sp modelId="{C60E647B-41BB-4F9A-ADE2-8F7A6D7BA729}">
      <dsp:nvSpPr>
        <dsp:cNvPr id="0" name=""/>
        <dsp:cNvSpPr/>
      </dsp:nvSpPr>
      <dsp:spPr>
        <a:xfrm rot="20717107">
          <a:off x="513965" y="3978984"/>
          <a:ext cx="513207" cy="5132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9AF30E-9F23-4FA5-913C-E936645088F0}">
      <dsp:nvSpPr>
        <dsp:cNvPr id="0" name=""/>
        <dsp:cNvSpPr/>
      </dsp:nvSpPr>
      <dsp:spPr>
        <a:xfrm rot="10800000">
          <a:off x="509299" y="4666608"/>
          <a:ext cx="8049201" cy="513207"/>
        </a:xfrm>
        <a:prstGeom prst="homePlate">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6310" tIns="60960" rIns="113792" bIns="60960" numCol="1" spcCol="1270" anchor="ctr" anchorCtr="0">
          <a:noAutofit/>
        </a:bodyPr>
        <a:lstStyle/>
        <a:p>
          <a:pPr lvl="0" algn="ctr" defTabSz="711200" rtl="0">
            <a:lnSpc>
              <a:spcPct val="90000"/>
            </a:lnSpc>
            <a:spcBef>
              <a:spcPct val="0"/>
            </a:spcBef>
            <a:spcAft>
              <a:spcPct val="35000"/>
            </a:spcAft>
          </a:pPr>
          <a:r>
            <a:rPr lang="en-US" sz="1600" kern="1200" dirty="0" smtClean="0"/>
            <a:t>Mothers literacy highly correlated with children’s access and learning ..</a:t>
          </a:r>
        </a:p>
        <a:p>
          <a:pPr lvl="0" algn="ctr" defTabSz="711200" rtl="0">
            <a:lnSpc>
              <a:spcPct val="90000"/>
            </a:lnSpc>
            <a:spcBef>
              <a:spcPct val="0"/>
            </a:spcBef>
            <a:spcAft>
              <a:spcPct val="35000"/>
            </a:spcAft>
          </a:pPr>
          <a:r>
            <a:rPr lang="en-US" sz="1600" kern="1200" dirty="0" smtClean="0"/>
            <a:t>in Sindh (only </a:t>
          </a:r>
          <a:r>
            <a:rPr lang="en-US" sz="1800" b="1" kern="1200" dirty="0" smtClean="0">
              <a:solidFill>
                <a:schemeClr val="bg1"/>
              </a:solidFill>
            </a:rPr>
            <a:t>26</a:t>
          </a:r>
          <a:r>
            <a:rPr lang="en-US" sz="1600" kern="1200" dirty="0" smtClean="0"/>
            <a:t> % Literate Mothers) </a:t>
          </a:r>
          <a:endParaRPr lang="en-US" sz="1600" kern="1200" dirty="0"/>
        </a:p>
      </dsp:txBody>
      <dsp:txXfrm rot="10800000">
        <a:off x="509299" y="4666608"/>
        <a:ext cx="8049201" cy="513207"/>
      </dsp:txXfrm>
    </dsp:sp>
    <dsp:sp modelId="{3E01C6FD-58E2-488E-BDE7-083945D8D123}">
      <dsp:nvSpPr>
        <dsp:cNvPr id="0" name=""/>
        <dsp:cNvSpPr/>
      </dsp:nvSpPr>
      <dsp:spPr>
        <a:xfrm rot="20717107">
          <a:off x="513965" y="4704966"/>
          <a:ext cx="513207" cy="513207"/>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D63460C-E989-47D8-AAFF-C970DD1BD4F6}">
      <dsp:nvSpPr>
        <dsp:cNvPr id="0" name=""/>
        <dsp:cNvSpPr/>
      </dsp:nvSpPr>
      <dsp:spPr>
        <a:xfrm>
          <a:off x="2432439" y="0"/>
          <a:ext cx="1243905" cy="8292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a:t>District Manager</a:t>
          </a:r>
        </a:p>
      </dsp:txBody>
      <dsp:txXfrm>
        <a:off x="2432439" y="0"/>
        <a:ext cx="1243905" cy="829270"/>
      </dsp:txXfrm>
    </dsp:sp>
    <dsp:sp modelId="{A5D5D29A-B006-4AE2-A98A-0100F964CCFB}">
      <dsp:nvSpPr>
        <dsp:cNvPr id="0" name=""/>
        <dsp:cNvSpPr/>
      </dsp:nvSpPr>
      <dsp:spPr>
        <a:xfrm>
          <a:off x="628776" y="829270"/>
          <a:ext cx="2425615" cy="331708"/>
        </a:xfrm>
        <a:custGeom>
          <a:avLst/>
          <a:gdLst/>
          <a:ahLst/>
          <a:cxnLst/>
          <a:rect l="0" t="0" r="0" b="0"/>
          <a:pathLst>
            <a:path>
              <a:moveTo>
                <a:pt x="2425615" y="0"/>
              </a:moveTo>
              <a:lnTo>
                <a:pt x="2425615" y="165854"/>
              </a:lnTo>
              <a:lnTo>
                <a:pt x="0" y="165854"/>
              </a:lnTo>
              <a:lnTo>
                <a:pt x="0" y="331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6539A4-93F4-4F33-8554-52E4C16068FF}">
      <dsp:nvSpPr>
        <dsp:cNvPr id="0" name=""/>
        <dsp:cNvSpPr/>
      </dsp:nvSpPr>
      <dsp:spPr>
        <a:xfrm>
          <a:off x="6823" y="1160978"/>
          <a:ext cx="1243905" cy="8292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a:t>Education Promoter</a:t>
          </a:r>
        </a:p>
        <a:p>
          <a:pPr lvl="0" algn="ctr" defTabSz="577850">
            <a:lnSpc>
              <a:spcPct val="90000"/>
            </a:lnSpc>
            <a:spcBef>
              <a:spcPct val="0"/>
            </a:spcBef>
            <a:spcAft>
              <a:spcPct val="35000"/>
            </a:spcAft>
          </a:pPr>
          <a:r>
            <a:rPr lang="en-US" sz="1300" b="1" kern="1200" dirty="0" smtClean="0"/>
            <a:t>(5)</a:t>
          </a:r>
          <a:endParaRPr lang="en-US" sz="1300" b="1" kern="1200" dirty="0"/>
        </a:p>
      </dsp:txBody>
      <dsp:txXfrm>
        <a:off x="6823" y="1160978"/>
        <a:ext cx="1243905" cy="829270"/>
      </dsp:txXfrm>
    </dsp:sp>
    <dsp:sp modelId="{236EA665-6A10-42D5-A4F7-1F7DEE1F3DCF}">
      <dsp:nvSpPr>
        <dsp:cNvPr id="0" name=""/>
        <dsp:cNvSpPr/>
      </dsp:nvSpPr>
      <dsp:spPr>
        <a:xfrm>
          <a:off x="2245853" y="829270"/>
          <a:ext cx="808538" cy="331708"/>
        </a:xfrm>
        <a:custGeom>
          <a:avLst/>
          <a:gdLst/>
          <a:ahLst/>
          <a:cxnLst/>
          <a:rect l="0" t="0" r="0" b="0"/>
          <a:pathLst>
            <a:path>
              <a:moveTo>
                <a:pt x="808538" y="0"/>
              </a:moveTo>
              <a:lnTo>
                <a:pt x="808538" y="165854"/>
              </a:lnTo>
              <a:lnTo>
                <a:pt x="0" y="165854"/>
              </a:lnTo>
              <a:lnTo>
                <a:pt x="0" y="331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5A54FC-CC99-44D5-AE62-48C59661C61B}">
      <dsp:nvSpPr>
        <dsp:cNvPr id="0" name=""/>
        <dsp:cNvSpPr/>
      </dsp:nvSpPr>
      <dsp:spPr>
        <a:xfrm>
          <a:off x="1623900" y="1160978"/>
          <a:ext cx="1243905" cy="8292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a:t>Admin Officer</a:t>
          </a:r>
        </a:p>
        <a:p>
          <a:pPr lvl="0" algn="ctr" defTabSz="577850">
            <a:lnSpc>
              <a:spcPct val="90000"/>
            </a:lnSpc>
            <a:spcBef>
              <a:spcPct val="0"/>
            </a:spcBef>
            <a:spcAft>
              <a:spcPct val="35000"/>
            </a:spcAft>
          </a:pPr>
          <a:r>
            <a:rPr lang="en-US" sz="1300" b="1" kern="1200" dirty="0"/>
            <a:t>(1)</a:t>
          </a:r>
        </a:p>
      </dsp:txBody>
      <dsp:txXfrm>
        <a:off x="1623900" y="1160978"/>
        <a:ext cx="1243905" cy="829270"/>
      </dsp:txXfrm>
    </dsp:sp>
    <dsp:sp modelId="{1B7982B9-0CC5-4DD8-9424-4F89AB1DD4E4}">
      <dsp:nvSpPr>
        <dsp:cNvPr id="0" name=""/>
        <dsp:cNvSpPr/>
      </dsp:nvSpPr>
      <dsp:spPr>
        <a:xfrm>
          <a:off x="2200133" y="1990248"/>
          <a:ext cx="91440" cy="331708"/>
        </a:xfrm>
        <a:custGeom>
          <a:avLst/>
          <a:gdLst/>
          <a:ahLst/>
          <a:cxnLst/>
          <a:rect l="0" t="0" r="0" b="0"/>
          <a:pathLst>
            <a:path>
              <a:moveTo>
                <a:pt x="45720" y="0"/>
              </a:moveTo>
              <a:lnTo>
                <a:pt x="45720" y="3317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EFB424-7CE3-4594-AB3E-CE43DB953615}">
      <dsp:nvSpPr>
        <dsp:cNvPr id="0" name=""/>
        <dsp:cNvSpPr/>
      </dsp:nvSpPr>
      <dsp:spPr>
        <a:xfrm>
          <a:off x="1623900" y="2321956"/>
          <a:ext cx="1243905" cy="8292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a:t>Support Staff</a:t>
          </a:r>
        </a:p>
        <a:p>
          <a:pPr lvl="0" algn="ctr" defTabSz="577850">
            <a:lnSpc>
              <a:spcPct val="90000"/>
            </a:lnSpc>
            <a:spcBef>
              <a:spcPct val="0"/>
            </a:spcBef>
            <a:spcAft>
              <a:spcPct val="35000"/>
            </a:spcAft>
          </a:pPr>
          <a:r>
            <a:rPr lang="en-US" sz="1300" b="1" kern="1200" dirty="0"/>
            <a:t>(2)</a:t>
          </a:r>
        </a:p>
      </dsp:txBody>
      <dsp:txXfrm>
        <a:off x="1623900" y="2321956"/>
        <a:ext cx="1243905" cy="829270"/>
      </dsp:txXfrm>
    </dsp:sp>
    <dsp:sp modelId="{AB98029D-CB0D-4617-8B2B-E9A1B5502875}">
      <dsp:nvSpPr>
        <dsp:cNvPr id="0" name=""/>
        <dsp:cNvSpPr/>
      </dsp:nvSpPr>
      <dsp:spPr>
        <a:xfrm>
          <a:off x="3054392" y="829270"/>
          <a:ext cx="808538" cy="331708"/>
        </a:xfrm>
        <a:custGeom>
          <a:avLst/>
          <a:gdLst/>
          <a:ahLst/>
          <a:cxnLst/>
          <a:rect l="0" t="0" r="0" b="0"/>
          <a:pathLst>
            <a:path>
              <a:moveTo>
                <a:pt x="0" y="0"/>
              </a:moveTo>
              <a:lnTo>
                <a:pt x="0" y="165854"/>
              </a:lnTo>
              <a:lnTo>
                <a:pt x="808538" y="165854"/>
              </a:lnTo>
              <a:lnTo>
                <a:pt x="808538" y="331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46F166-5831-49EE-A6FF-CDBBD8E1F071}">
      <dsp:nvSpPr>
        <dsp:cNvPr id="0" name=""/>
        <dsp:cNvSpPr/>
      </dsp:nvSpPr>
      <dsp:spPr>
        <a:xfrm>
          <a:off x="3240977" y="1160978"/>
          <a:ext cx="1243905" cy="8292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a:t>Finance Officer</a:t>
          </a:r>
        </a:p>
        <a:p>
          <a:pPr lvl="0" algn="ctr" defTabSz="577850">
            <a:lnSpc>
              <a:spcPct val="90000"/>
            </a:lnSpc>
            <a:spcBef>
              <a:spcPct val="0"/>
            </a:spcBef>
            <a:spcAft>
              <a:spcPct val="35000"/>
            </a:spcAft>
          </a:pPr>
          <a:r>
            <a:rPr lang="en-US" sz="1300" b="1" kern="1200" dirty="0"/>
            <a:t>(1)</a:t>
          </a:r>
        </a:p>
      </dsp:txBody>
      <dsp:txXfrm>
        <a:off x="3240977" y="1160978"/>
        <a:ext cx="1243905" cy="829270"/>
      </dsp:txXfrm>
    </dsp:sp>
    <dsp:sp modelId="{A24D44C1-B0EB-4051-8364-FA4B8DE6992F}">
      <dsp:nvSpPr>
        <dsp:cNvPr id="0" name=""/>
        <dsp:cNvSpPr/>
      </dsp:nvSpPr>
      <dsp:spPr>
        <a:xfrm>
          <a:off x="3054392" y="829270"/>
          <a:ext cx="2425615" cy="331708"/>
        </a:xfrm>
        <a:custGeom>
          <a:avLst/>
          <a:gdLst/>
          <a:ahLst/>
          <a:cxnLst/>
          <a:rect l="0" t="0" r="0" b="0"/>
          <a:pathLst>
            <a:path>
              <a:moveTo>
                <a:pt x="0" y="0"/>
              </a:moveTo>
              <a:lnTo>
                <a:pt x="0" y="165854"/>
              </a:lnTo>
              <a:lnTo>
                <a:pt x="2425615" y="165854"/>
              </a:lnTo>
              <a:lnTo>
                <a:pt x="2425615" y="3317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0531D1-8196-4DFD-9267-AFE4EB2CA1CD}">
      <dsp:nvSpPr>
        <dsp:cNvPr id="0" name=""/>
        <dsp:cNvSpPr/>
      </dsp:nvSpPr>
      <dsp:spPr>
        <a:xfrm>
          <a:off x="4858055" y="1160978"/>
          <a:ext cx="1243905" cy="8292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smtClean="0"/>
            <a:t>District ECD Coordinator/</a:t>
          </a:r>
        </a:p>
        <a:p>
          <a:pPr lvl="0" algn="ctr" defTabSz="577850">
            <a:lnSpc>
              <a:spcPct val="90000"/>
            </a:lnSpc>
            <a:spcBef>
              <a:spcPct val="0"/>
            </a:spcBef>
            <a:spcAft>
              <a:spcPct val="35000"/>
            </a:spcAft>
          </a:pPr>
          <a:r>
            <a:rPr lang="en-US" sz="1300" b="1" kern="1200" dirty="0" smtClean="0"/>
            <a:t>Education Promoter (1)</a:t>
          </a:r>
          <a:endParaRPr lang="en-US" sz="1300" b="1" kern="1200" dirty="0"/>
        </a:p>
      </dsp:txBody>
      <dsp:txXfrm>
        <a:off x="4858055" y="1160978"/>
        <a:ext cx="1243905" cy="829270"/>
      </dsp:txXfrm>
    </dsp:sp>
    <dsp:sp modelId="{DC8F77C7-D736-4318-8A12-5AF7DE6FE6AC}">
      <dsp:nvSpPr>
        <dsp:cNvPr id="0" name=""/>
        <dsp:cNvSpPr/>
      </dsp:nvSpPr>
      <dsp:spPr>
        <a:xfrm>
          <a:off x="4671469" y="1990248"/>
          <a:ext cx="808538" cy="331708"/>
        </a:xfrm>
        <a:custGeom>
          <a:avLst/>
          <a:gdLst/>
          <a:ahLst/>
          <a:cxnLst/>
          <a:rect l="0" t="0" r="0" b="0"/>
          <a:pathLst>
            <a:path>
              <a:moveTo>
                <a:pt x="808538" y="0"/>
              </a:moveTo>
              <a:lnTo>
                <a:pt x="808538" y="165854"/>
              </a:lnTo>
              <a:lnTo>
                <a:pt x="0" y="165854"/>
              </a:lnTo>
              <a:lnTo>
                <a:pt x="0" y="3317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20383B-46EE-4683-99E9-DCA497D13EF0}">
      <dsp:nvSpPr>
        <dsp:cNvPr id="0" name=""/>
        <dsp:cNvSpPr/>
      </dsp:nvSpPr>
      <dsp:spPr>
        <a:xfrm>
          <a:off x="4049516" y="2321956"/>
          <a:ext cx="1243905" cy="8292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smtClean="0"/>
            <a:t>Doctor</a:t>
          </a:r>
        </a:p>
        <a:p>
          <a:pPr lvl="0" algn="ctr" defTabSz="577850">
            <a:lnSpc>
              <a:spcPct val="90000"/>
            </a:lnSpc>
            <a:spcBef>
              <a:spcPct val="0"/>
            </a:spcBef>
            <a:spcAft>
              <a:spcPct val="35000"/>
            </a:spcAft>
          </a:pPr>
          <a:r>
            <a:rPr lang="en-US" sz="1300" b="1" kern="1200" dirty="0" smtClean="0"/>
            <a:t>Part Time </a:t>
          </a:r>
          <a:endParaRPr lang="en-US" sz="1300" b="1" kern="1200" dirty="0"/>
        </a:p>
      </dsp:txBody>
      <dsp:txXfrm>
        <a:off x="4049516" y="2321956"/>
        <a:ext cx="1243905" cy="829270"/>
      </dsp:txXfrm>
    </dsp:sp>
    <dsp:sp modelId="{216A04A5-9F07-46D8-952D-B5048805D92E}">
      <dsp:nvSpPr>
        <dsp:cNvPr id="0" name=""/>
        <dsp:cNvSpPr/>
      </dsp:nvSpPr>
      <dsp:spPr>
        <a:xfrm>
          <a:off x="5480007" y="1990248"/>
          <a:ext cx="808538" cy="331708"/>
        </a:xfrm>
        <a:custGeom>
          <a:avLst/>
          <a:gdLst/>
          <a:ahLst/>
          <a:cxnLst/>
          <a:rect l="0" t="0" r="0" b="0"/>
          <a:pathLst>
            <a:path>
              <a:moveTo>
                <a:pt x="0" y="0"/>
              </a:moveTo>
              <a:lnTo>
                <a:pt x="0" y="165854"/>
              </a:lnTo>
              <a:lnTo>
                <a:pt x="808538" y="165854"/>
              </a:lnTo>
              <a:lnTo>
                <a:pt x="808538" y="3317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08D1E7F-28DD-4E2D-AA44-413DBBBF6B58}">
      <dsp:nvSpPr>
        <dsp:cNvPr id="0" name=""/>
        <dsp:cNvSpPr/>
      </dsp:nvSpPr>
      <dsp:spPr>
        <a:xfrm>
          <a:off x="5666593" y="2321956"/>
          <a:ext cx="1243905" cy="8292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smtClean="0"/>
            <a:t>ECD Centre Coordinator</a:t>
          </a:r>
        </a:p>
        <a:p>
          <a:pPr lvl="0" algn="ctr" defTabSz="577850">
            <a:lnSpc>
              <a:spcPct val="90000"/>
            </a:lnSpc>
            <a:spcBef>
              <a:spcPct val="0"/>
            </a:spcBef>
            <a:spcAft>
              <a:spcPct val="35000"/>
            </a:spcAft>
          </a:pPr>
          <a:r>
            <a:rPr lang="en-US" sz="1300" b="1" kern="1200" dirty="0" smtClean="0"/>
            <a:t>(5) 1 per centre</a:t>
          </a:r>
          <a:endParaRPr lang="en-US" sz="1300" b="1" kern="1200" dirty="0"/>
        </a:p>
      </dsp:txBody>
      <dsp:txXfrm>
        <a:off x="5666593" y="2321956"/>
        <a:ext cx="1243905" cy="829270"/>
      </dsp:txXfrm>
    </dsp:sp>
    <dsp:sp modelId="{BC51562C-31F9-4D47-9DF1-A5EB0238C7F8}">
      <dsp:nvSpPr>
        <dsp:cNvPr id="0" name=""/>
        <dsp:cNvSpPr/>
      </dsp:nvSpPr>
      <dsp:spPr>
        <a:xfrm>
          <a:off x="6242826" y="3151227"/>
          <a:ext cx="91440" cy="331708"/>
        </a:xfrm>
        <a:custGeom>
          <a:avLst/>
          <a:gdLst/>
          <a:ahLst/>
          <a:cxnLst/>
          <a:rect l="0" t="0" r="0" b="0"/>
          <a:pathLst>
            <a:path>
              <a:moveTo>
                <a:pt x="45720" y="0"/>
              </a:moveTo>
              <a:lnTo>
                <a:pt x="45720" y="3317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1ACD9B-82C9-42A3-9FF5-52AF0F18592E}">
      <dsp:nvSpPr>
        <dsp:cNvPr id="0" name=""/>
        <dsp:cNvSpPr/>
      </dsp:nvSpPr>
      <dsp:spPr>
        <a:xfrm>
          <a:off x="5666593" y="3482935"/>
          <a:ext cx="1243905" cy="8292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a:t>ECD Teacher (10) 2 per centre</a:t>
          </a:r>
        </a:p>
      </dsp:txBody>
      <dsp:txXfrm>
        <a:off x="5666593" y="3482935"/>
        <a:ext cx="1243905" cy="829270"/>
      </dsp:txXfrm>
    </dsp:sp>
    <dsp:sp modelId="{2FEFC2FF-F2E5-482B-94AF-9EE0847121BC}">
      <dsp:nvSpPr>
        <dsp:cNvPr id="0" name=""/>
        <dsp:cNvSpPr/>
      </dsp:nvSpPr>
      <dsp:spPr>
        <a:xfrm>
          <a:off x="4671469" y="4312205"/>
          <a:ext cx="1617077" cy="331708"/>
        </a:xfrm>
        <a:custGeom>
          <a:avLst/>
          <a:gdLst/>
          <a:ahLst/>
          <a:cxnLst/>
          <a:rect l="0" t="0" r="0" b="0"/>
          <a:pathLst>
            <a:path>
              <a:moveTo>
                <a:pt x="1617077" y="0"/>
              </a:moveTo>
              <a:lnTo>
                <a:pt x="1617077" y="165854"/>
              </a:lnTo>
              <a:lnTo>
                <a:pt x="0" y="165854"/>
              </a:lnTo>
              <a:lnTo>
                <a:pt x="0" y="3317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0740DE-87C8-4D3A-8788-C974D54172D7}">
      <dsp:nvSpPr>
        <dsp:cNvPr id="0" name=""/>
        <dsp:cNvSpPr/>
      </dsp:nvSpPr>
      <dsp:spPr>
        <a:xfrm>
          <a:off x="4049516" y="4643913"/>
          <a:ext cx="1243905" cy="8292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a:t>Assistant Teacher (5) 1 per centre</a:t>
          </a:r>
        </a:p>
      </dsp:txBody>
      <dsp:txXfrm>
        <a:off x="4049516" y="4643913"/>
        <a:ext cx="1243905" cy="829270"/>
      </dsp:txXfrm>
    </dsp:sp>
    <dsp:sp modelId="{48B12C29-5CC8-4ED3-9F82-B92C3A5EAC0A}">
      <dsp:nvSpPr>
        <dsp:cNvPr id="0" name=""/>
        <dsp:cNvSpPr/>
      </dsp:nvSpPr>
      <dsp:spPr>
        <a:xfrm>
          <a:off x="6242826" y="4312205"/>
          <a:ext cx="91440" cy="331708"/>
        </a:xfrm>
        <a:custGeom>
          <a:avLst/>
          <a:gdLst/>
          <a:ahLst/>
          <a:cxnLst/>
          <a:rect l="0" t="0" r="0" b="0"/>
          <a:pathLst>
            <a:path>
              <a:moveTo>
                <a:pt x="45720" y="0"/>
              </a:moveTo>
              <a:lnTo>
                <a:pt x="45720" y="3317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C1F3E0-5296-468E-BEC4-9AD1E8554676}">
      <dsp:nvSpPr>
        <dsp:cNvPr id="0" name=""/>
        <dsp:cNvSpPr/>
      </dsp:nvSpPr>
      <dsp:spPr>
        <a:xfrm>
          <a:off x="5666593" y="4643913"/>
          <a:ext cx="1243905" cy="8292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a:t>Support Staff (5) 1per centre</a:t>
          </a:r>
        </a:p>
      </dsp:txBody>
      <dsp:txXfrm>
        <a:off x="5666593" y="4643913"/>
        <a:ext cx="1243905" cy="829270"/>
      </dsp:txXfrm>
    </dsp:sp>
    <dsp:sp modelId="{37DD66DA-D686-4768-BFAD-6E46E2829653}">
      <dsp:nvSpPr>
        <dsp:cNvPr id="0" name=""/>
        <dsp:cNvSpPr/>
      </dsp:nvSpPr>
      <dsp:spPr>
        <a:xfrm>
          <a:off x="6288546" y="4312205"/>
          <a:ext cx="1617077" cy="331708"/>
        </a:xfrm>
        <a:custGeom>
          <a:avLst/>
          <a:gdLst/>
          <a:ahLst/>
          <a:cxnLst/>
          <a:rect l="0" t="0" r="0" b="0"/>
          <a:pathLst>
            <a:path>
              <a:moveTo>
                <a:pt x="0" y="0"/>
              </a:moveTo>
              <a:lnTo>
                <a:pt x="0" y="165854"/>
              </a:lnTo>
              <a:lnTo>
                <a:pt x="1617077" y="165854"/>
              </a:lnTo>
              <a:lnTo>
                <a:pt x="1617077" y="33170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ED24B2-3BBA-4432-9956-BA1440BDD538}">
      <dsp:nvSpPr>
        <dsp:cNvPr id="0" name=""/>
        <dsp:cNvSpPr/>
      </dsp:nvSpPr>
      <dsp:spPr>
        <a:xfrm>
          <a:off x="7283670" y="4643913"/>
          <a:ext cx="1243905" cy="8292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a:t>Lady Health Worker </a:t>
          </a:r>
          <a:r>
            <a:rPr lang="en-US" sz="1300" b="1" kern="1200" dirty="0" smtClean="0"/>
            <a:t>(5</a:t>
          </a:r>
          <a:r>
            <a:rPr lang="en-US" sz="1300" b="1" kern="1200" dirty="0"/>
            <a:t>) 1 per centre</a:t>
          </a:r>
        </a:p>
      </dsp:txBody>
      <dsp:txXfrm>
        <a:off x="7283670" y="4643913"/>
        <a:ext cx="1243905" cy="829270"/>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50B17F3-05C5-4721-BB5E-AB2AC81A4DEB}">
      <dsp:nvSpPr>
        <dsp:cNvPr id="0" name=""/>
        <dsp:cNvSpPr/>
      </dsp:nvSpPr>
      <dsp:spPr>
        <a:xfrm>
          <a:off x="2422177" y="396"/>
          <a:ext cx="1604367" cy="106957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District ECD Coordinator/</a:t>
          </a:r>
        </a:p>
        <a:p>
          <a:pPr lvl="0" algn="ctr" defTabSz="711200">
            <a:lnSpc>
              <a:spcPct val="90000"/>
            </a:lnSpc>
            <a:spcBef>
              <a:spcPct val="0"/>
            </a:spcBef>
            <a:spcAft>
              <a:spcPct val="35000"/>
            </a:spcAft>
          </a:pPr>
          <a:r>
            <a:rPr lang="en-US" sz="1600" b="1" kern="1200" dirty="0" err="1" smtClean="0"/>
            <a:t>Edu</a:t>
          </a:r>
          <a:r>
            <a:rPr lang="en-US" sz="1600" b="1" kern="1200" dirty="0" smtClean="0"/>
            <a:t>. </a:t>
          </a:r>
          <a:r>
            <a:rPr lang="en-US" sz="1600" b="1" kern="1200" dirty="0"/>
            <a:t>Promoter</a:t>
          </a:r>
        </a:p>
      </dsp:txBody>
      <dsp:txXfrm>
        <a:off x="2422177" y="396"/>
        <a:ext cx="1604367" cy="1069578"/>
      </dsp:txXfrm>
    </dsp:sp>
    <dsp:sp modelId="{DC8F77C7-D736-4318-8A12-5AF7DE6FE6AC}">
      <dsp:nvSpPr>
        <dsp:cNvPr id="0" name=""/>
        <dsp:cNvSpPr/>
      </dsp:nvSpPr>
      <dsp:spPr>
        <a:xfrm>
          <a:off x="2181522" y="1069974"/>
          <a:ext cx="1042838" cy="427831"/>
        </a:xfrm>
        <a:custGeom>
          <a:avLst/>
          <a:gdLst/>
          <a:ahLst/>
          <a:cxnLst/>
          <a:rect l="0" t="0" r="0" b="0"/>
          <a:pathLst>
            <a:path>
              <a:moveTo>
                <a:pt x="1042838" y="0"/>
              </a:moveTo>
              <a:lnTo>
                <a:pt x="1042838" y="213915"/>
              </a:lnTo>
              <a:lnTo>
                <a:pt x="0" y="213915"/>
              </a:lnTo>
              <a:lnTo>
                <a:pt x="0" y="4278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20383B-46EE-4683-99E9-DCA497D13EF0}">
      <dsp:nvSpPr>
        <dsp:cNvPr id="0" name=""/>
        <dsp:cNvSpPr/>
      </dsp:nvSpPr>
      <dsp:spPr>
        <a:xfrm>
          <a:off x="1379339" y="1497806"/>
          <a:ext cx="1604367" cy="106957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Doctor- Part Time </a:t>
          </a:r>
          <a:endParaRPr lang="en-US" sz="1600" b="1" kern="1200" dirty="0"/>
        </a:p>
      </dsp:txBody>
      <dsp:txXfrm>
        <a:off x="1379339" y="1497806"/>
        <a:ext cx="1604367" cy="1069578"/>
      </dsp:txXfrm>
    </dsp:sp>
    <dsp:sp modelId="{216A04A5-9F07-46D8-952D-B5048805D92E}">
      <dsp:nvSpPr>
        <dsp:cNvPr id="0" name=""/>
        <dsp:cNvSpPr/>
      </dsp:nvSpPr>
      <dsp:spPr>
        <a:xfrm>
          <a:off x="3224361" y="1069974"/>
          <a:ext cx="1042838" cy="427831"/>
        </a:xfrm>
        <a:custGeom>
          <a:avLst/>
          <a:gdLst/>
          <a:ahLst/>
          <a:cxnLst/>
          <a:rect l="0" t="0" r="0" b="0"/>
          <a:pathLst>
            <a:path>
              <a:moveTo>
                <a:pt x="0" y="0"/>
              </a:moveTo>
              <a:lnTo>
                <a:pt x="0" y="213915"/>
              </a:lnTo>
              <a:lnTo>
                <a:pt x="1042838" y="213915"/>
              </a:lnTo>
              <a:lnTo>
                <a:pt x="1042838" y="4278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08D1E7F-28DD-4E2D-AA44-413DBBBF6B58}">
      <dsp:nvSpPr>
        <dsp:cNvPr id="0" name=""/>
        <dsp:cNvSpPr/>
      </dsp:nvSpPr>
      <dsp:spPr>
        <a:xfrm>
          <a:off x="3465016" y="1497806"/>
          <a:ext cx="1604367" cy="106957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smtClean="0"/>
            <a:t>ECD Centre Coordinator (5) 1 per centre</a:t>
          </a:r>
          <a:endParaRPr lang="en-US" sz="1600" b="1" kern="1200" dirty="0"/>
        </a:p>
      </dsp:txBody>
      <dsp:txXfrm>
        <a:off x="3465016" y="1497806"/>
        <a:ext cx="1604367" cy="1069578"/>
      </dsp:txXfrm>
    </dsp:sp>
    <dsp:sp modelId="{BC51562C-31F9-4D47-9DF1-A5EB0238C7F8}">
      <dsp:nvSpPr>
        <dsp:cNvPr id="0" name=""/>
        <dsp:cNvSpPr/>
      </dsp:nvSpPr>
      <dsp:spPr>
        <a:xfrm>
          <a:off x="4221479" y="2567384"/>
          <a:ext cx="91440" cy="427831"/>
        </a:xfrm>
        <a:custGeom>
          <a:avLst/>
          <a:gdLst/>
          <a:ahLst/>
          <a:cxnLst/>
          <a:rect l="0" t="0" r="0" b="0"/>
          <a:pathLst>
            <a:path>
              <a:moveTo>
                <a:pt x="45720" y="0"/>
              </a:moveTo>
              <a:lnTo>
                <a:pt x="45720" y="42783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1ACD9B-82C9-42A3-9FF5-52AF0F18592E}">
      <dsp:nvSpPr>
        <dsp:cNvPr id="0" name=""/>
        <dsp:cNvSpPr/>
      </dsp:nvSpPr>
      <dsp:spPr>
        <a:xfrm>
          <a:off x="3465016" y="2995215"/>
          <a:ext cx="1604367" cy="106957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a:t>ECD Teacher (10) 2 per centre</a:t>
          </a:r>
        </a:p>
      </dsp:txBody>
      <dsp:txXfrm>
        <a:off x="3465016" y="2995215"/>
        <a:ext cx="1604367" cy="1069578"/>
      </dsp:txXfrm>
    </dsp:sp>
    <dsp:sp modelId="{2FEFC2FF-F2E5-482B-94AF-9EE0847121BC}">
      <dsp:nvSpPr>
        <dsp:cNvPr id="0" name=""/>
        <dsp:cNvSpPr/>
      </dsp:nvSpPr>
      <dsp:spPr>
        <a:xfrm>
          <a:off x="2181522" y="4064793"/>
          <a:ext cx="2085677" cy="427831"/>
        </a:xfrm>
        <a:custGeom>
          <a:avLst/>
          <a:gdLst/>
          <a:ahLst/>
          <a:cxnLst/>
          <a:rect l="0" t="0" r="0" b="0"/>
          <a:pathLst>
            <a:path>
              <a:moveTo>
                <a:pt x="2085677" y="0"/>
              </a:moveTo>
              <a:lnTo>
                <a:pt x="2085677" y="213915"/>
              </a:lnTo>
              <a:lnTo>
                <a:pt x="0" y="213915"/>
              </a:lnTo>
              <a:lnTo>
                <a:pt x="0" y="42783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0740DE-87C8-4D3A-8788-C974D54172D7}">
      <dsp:nvSpPr>
        <dsp:cNvPr id="0" name=""/>
        <dsp:cNvSpPr/>
      </dsp:nvSpPr>
      <dsp:spPr>
        <a:xfrm>
          <a:off x="1379339" y="4492625"/>
          <a:ext cx="1604367" cy="106957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a:t>Assistant Teacher (5) </a:t>
          </a:r>
          <a:endParaRPr lang="en-US" sz="1600" b="1" kern="1200" dirty="0" smtClean="0"/>
        </a:p>
        <a:p>
          <a:pPr lvl="0" algn="ctr" defTabSz="711200">
            <a:lnSpc>
              <a:spcPct val="90000"/>
            </a:lnSpc>
            <a:spcBef>
              <a:spcPct val="0"/>
            </a:spcBef>
            <a:spcAft>
              <a:spcPct val="35000"/>
            </a:spcAft>
          </a:pPr>
          <a:r>
            <a:rPr lang="en-US" sz="1600" b="1" kern="1200" dirty="0" smtClean="0"/>
            <a:t>1 </a:t>
          </a:r>
          <a:r>
            <a:rPr lang="en-US" sz="1600" b="1" kern="1200" dirty="0"/>
            <a:t>per centre</a:t>
          </a:r>
        </a:p>
      </dsp:txBody>
      <dsp:txXfrm>
        <a:off x="1379339" y="4492625"/>
        <a:ext cx="1604367" cy="1069578"/>
      </dsp:txXfrm>
    </dsp:sp>
    <dsp:sp modelId="{48B12C29-5CC8-4ED3-9F82-B92C3A5EAC0A}">
      <dsp:nvSpPr>
        <dsp:cNvPr id="0" name=""/>
        <dsp:cNvSpPr/>
      </dsp:nvSpPr>
      <dsp:spPr>
        <a:xfrm>
          <a:off x="4221480" y="4064793"/>
          <a:ext cx="91440" cy="427831"/>
        </a:xfrm>
        <a:custGeom>
          <a:avLst/>
          <a:gdLst/>
          <a:ahLst/>
          <a:cxnLst/>
          <a:rect l="0" t="0" r="0" b="0"/>
          <a:pathLst>
            <a:path>
              <a:moveTo>
                <a:pt x="45720" y="0"/>
              </a:moveTo>
              <a:lnTo>
                <a:pt x="45720" y="42783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C1F3E0-5296-468E-BEC4-9AD1E8554676}">
      <dsp:nvSpPr>
        <dsp:cNvPr id="0" name=""/>
        <dsp:cNvSpPr/>
      </dsp:nvSpPr>
      <dsp:spPr>
        <a:xfrm>
          <a:off x="3465016" y="4492625"/>
          <a:ext cx="1604367" cy="106957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a:t>Support Staff (5) 1per centre</a:t>
          </a:r>
        </a:p>
      </dsp:txBody>
      <dsp:txXfrm>
        <a:off x="3465016" y="4492625"/>
        <a:ext cx="1604367" cy="1069578"/>
      </dsp:txXfrm>
    </dsp:sp>
    <dsp:sp modelId="{37DD66DA-D686-4768-BFAD-6E46E2829653}">
      <dsp:nvSpPr>
        <dsp:cNvPr id="0" name=""/>
        <dsp:cNvSpPr/>
      </dsp:nvSpPr>
      <dsp:spPr>
        <a:xfrm>
          <a:off x="4267200" y="4064793"/>
          <a:ext cx="2085677" cy="427831"/>
        </a:xfrm>
        <a:custGeom>
          <a:avLst/>
          <a:gdLst/>
          <a:ahLst/>
          <a:cxnLst/>
          <a:rect l="0" t="0" r="0" b="0"/>
          <a:pathLst>
            <a:path>
              <a:moveTo>
                <a:pt x="0" y="0"/>
              </a:moveTo>
              <a:lnTo>
                <a:pt x="0" y="213915"/>
              </a:lnTo>
              <a:lnTo>
                <a:pt x="2085677" y="213915"/>
              </a:lnTo>
              <a:lnTo>
                <a:pt x="2085677" y="42783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ED24B2-3BBA-4432-9956-BA1440BDD538}">
      <dsp:nvSpPr>
        <dsp:cNvPr id="0" name=""/>
        <dsp:cNvSpPr/>
      </dsp:nvSpPr>
      <dsp:spPr>
        <a:xfrm>
          <a:off x="5550693" y="4492625"/>
          <a:ext cx="1604367" cy="106957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b="1" kern="1200" dirty="0"/>
            <a:t>Lady Health Worker </a:t>
          </a:r>
          <a:r>
            <a:rPr lang="en-US" sz="1600" b="1" kern="1200" dirty="0" smtClean="0"/>
            <a:t>(5</a:t>
          </a:r>
          <a:r>
            <a:rPr lang="en-US" sz="1600" b="1" kern="1200" dirty="0"/>
            <a:t>) </a:t>
          </a:r>
          <a:endParaRPr lang="en-US" sz="1600" b="1" kern="1200" dirty="0" smtClean="0"/>
        </a:p>
        <a:p>
          <a:pPr lvl="0" algn="ctr" defTabSz="711200">
            <a:lnSpc>
              <a:spcPct val="90000"/>
            </a:lnSpc>
            <a:spcBef>
              <a:spcPct val="0"/>
            </a:spcBef>
            <a:spcAft>
              <a:spcPct val="35000"/>
            </a:spcAft>
          </a:pPr>
          <a:r>
            <a:rPr lang="en-US" sz="1600" b="1" kern="1200" dirty="0" smtClean="0"/>
            <a:t>1 </a:t>
          </a:r>
          <a:r>
            <a:rPr lang="en-US" sz="1600" b="1" kern="1200" dirty="0"/>
            <a:t>per centre</a:t>
          </a:r>
        </a:p>
      </dsp:txBody>
      <dsp:txXfrm>
        <a:off x="5550693" y="4492625"/>
        <a:ext cx="1604367" cy="1069578"/>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9C79CF0E-18F2-4940-BAE4-0B9D8298DF48}" type="datetimeFigureOut">
              <a:rPr lang="en-US"/>
              <a:pPr>
                <a:defRPr/>
              </a:pPr>
              <a:t>11/19/2012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5638FA16-7003-4C15-AD69-E1B6FDF3584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ur-PK" smtClean="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A862A97-C661-4CD2-B291-FA386A111561}" type="slidenum">
              <a:rPr lang="en-US" smtClean="0"/>
              <a:pPr/>
              <a:t>7</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CBFCFC4C-8882-4BF9-BDD3-5F6D50FF2F68}" type="slidenum">
              <a:rPr lang="en-GB" smtClean="0"/>
              <a:pPr/>
              <a:t>13</a:t>
            </a:fld>
            <a:endParaRPr lang="en-GB" smtClean="0"/>
          </a:p>
        </p:txBody>
      </p:sp>
      <p:sp>
        <p:nvSpPr>
          <p:cNvPr id="56323" name="Rectangle 2"/>
          <p:cNvSpPr>
            <a:spLocks noGrp="1" noRot="1" noChangeAspect="1" noChangeArrowheads="1" noTextEdit="1"/>
          </p:cNvSpPr>
          <p:nvPr>
            <p:ph type="sldImg"/>
          </p:nvPr>
        </p:nvSpPr>
        <p:spPr bwMode="auto">
          <a:xfrm>
            <a:off x="754063" y="574675"/>
            <a:ext cx="5357812" cy="4019550"/>
          </a:xfrm>
          <a:noFill/>
          <a:ln>
            <a:solidFill>
              <a:srgbClr val="000000"/>
            </a:solidFill>
            <a:miter lim="800000"/>
            <a:headEnd/>
            <a:tailEnd/>
          </a:ln>
        </p:spPr>
      </p:sp>
      <p:sp>
        <p:nvSpPr>
          <p:cNvPr id="56324" name="Rectangle 3"/>
          <p:cNvSpPr>
            <a:spLocks noGrp="1" noChangeArrowheads="1"/>
          </p:cNvSpPr>
          <p:nvPr>
            <p:ph type="body" idx="1"/>
          </p:nvPr>
        </p:nvSpPr>
        <p:spPr bwMode="auto">
          <a:xfrm>
            <a:off x="557213" y="4913313"/>
            <a:ext cx="5842000" cy="233362"/>
          </a:xfrm>
          <a:noFill/>
        </p:spPr>
        <p:txBody>
          <a:bodyPr wrap="square" numCol="1" anchor="t" anchorCtr="0" compatLnSpc="1">
            <a:prstTxWarp prst="textNoShape">
              <a:avLst/>
            </a:prstTxWarp>
          </a:bodyPr>
          <a:lstStyle/>
          <a:p>
            <a:pPr eaLnBrk="1" hangingPunct="1"/>
            <a:endParaRPr lang="ur-PK"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ur-PK" smtClean="0"/>
          </a:p>
        </p:txBody>
      </p:sp>
      <p:sp>
        <p:nvSpPr>
          <p:cNvPr id="849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207A6F7-BB6D-48CD-80AF-C780D9E1D6E9}" type="slidenum">
              <a:rPr lang="en-US" smtClean="0">
                <a:latin typeface="Arial" pitchFamily="34" charset="0"/>
                <a:cs typeface="Arial" pitchFamily="34" charset="0"/>
              </a:rPr>
              <a:pPr/>
              <a:t>54</a:t>
            </a:fld>
            <a:endParaRPr lang="en-US"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7"/>
          <p:cNvGrpSpPr>
            <a:grpSpLocks/>
          </p:cNvGrpSpPr>
          <p:nvPr userDrawn="1"/>
        </p:nvGrpSpPr>
        <p:grpSpPr bwMode="auto">
          <a:xfrm>
            <a:off x="0" y="0"/>
            <a:ext cx="9144000" cy="6858000"/>
            <a:chOff x="0" y="0"/>
            <a:chExt cx="9144000" cy="6858000"/>
          </a:xfrm>
        </p:grpSpPr>
        <p:sp>
          <p:nvSpPr>
            <p:cNvPr id="5" name="Rectangle 4"/>
            <p:cNvSpPr/>
            <p:nvPr userDrawn="1"/>
          </p:nvSpPr>
          <p:spPr>
            <a:xfrm>
              <a:off x="0" y="0"/>
              <a:ext cx="9144000" cy="304800"/>
            </a:xfrm>
            <a:prstGeom prst="rect">
              <a:avLst/>
            </a:prstGeom>
            <a:solidFill>
              <a:srgbClr val="800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userDrawn="1"/>
          </p:nvSpPr>
          <p:spPr>
            <a:xfrm>
              <a:off x="0" y="228600"/>
              <a:ext cx="9144000" cy="762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userDrawn="1"/>
          </p:nvSpPr>
          <p:spPr>
            <a:xfrm>
              <a:off x="0" y="6477000"/>
              <a:ext cx="9144000" cy="381000"/>
            </a:xfrm>
            <a:prstGeom prst="rect">
              <a:avLst/>
            </a:prstGeom>
            <a:solidFill>
              <a:srgbClr val="800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userDrawn="1"/>
          </p:nvSpPr>
          <p:spPr>
            <a:xfrm>
              <a:off x="0" y="6781800"/>
              <a:ext cx="9144000" cy="762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9" name="Date Placeholder 3"/>
          <p:cNvSpPr>
            <a:spLocks noGrp="1"/>
          </p:cNvSpPr>
          <p:nvPr>
            <p:ph type="dt" sz="half" idx="10"/>
          </p:nvPr>
        </p:nvSpPr>
        <p:spPr/>
        <p:txBody>
          <a:bodyPr/>
          <a:lstStyle>
            <a:lvl1pPr>
              <a:defRPr/>
            </a:lvl1pPr>
          </a:lstStyle>
          <a:p>
            <a:pPr>
              <a:defRPr/>
            </a:pPr>
            <a:fld id="{DD77CDB4-9E4A-4B35-929A-D5BCAD52760B}" type="datetimeFigureOut">
              <a:rPr lang="en-US"/>
              <a:pPr>
                <a:defRPr/>
              </a:pPr>
              <a:t>11/19/2012</a:t>
            </a:fld>
            <a:endParaRPr lang="en-US"/>
          </a:p>
        </p:txBody>
      </p:sp>
      <p:sp>
        <p:nvSpPr>
          <p:cNvPr id="10" name="Footer Placeholder 4"/>
          <p:cNvSpPr>
            <a:spLocks noGrp="1"/>
          </p:cNvSpPr>
          <p:nvPr>
            <p:ph type="ftr" sz="quarter" idx="11"/>
          </p:nvPr>
        </p:nvSpPr>
        <p:spPr/>
        <p:txBody>
          <a:bodyPr/>
          <a:lstStyle>
            <a:lvl1pPr>
              <a:defRPr/>
            </a:lvl1pPr>
          </a:lstStyle>
          <a:p>
            <a:pPr>
              <a:defRPr/>
            </a:pPr>
            <a:endParaRPr lang="en-US"/>
          </a:p>
        </p:txBody>
      </p:sp>
      <p:sp>
        <p:nvSpPr>
          <p:cNvPr id="11" name="Slide Number Placeholder 5"/>
          <p:cNvSpPr>
            <a:spLocks noGrp="1"/>
          </p:cNvSpPr>
          <p:nvPr>
            <p:ph type="sldNum" sz="quarter" idx="12"/>
          </p:nvPr>
        </p:nvSpPr>
        <p:spPr/>
        <p:txBody>
          <a:bodyPr/>
          <a:lstStyle>
            <a:lvl1pPr>
              <a:defRPr/>
            </a:lvl1pPr>
          </a:lstStyle>
          <a:p>
            <a:pPr>
              <a:defRPr/>
            </a:pPr>
            <a:fld id="{10B23896-00BB-4A2F-A612-6C6DD75BF42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a:off x="0" y="0"/>
            <a:ext cx="9144000" cy="228600"/>
          </a:xfrm>
          <a:prstGeom prst="rect">
            <a:avLst/>
          </a:prstGeom>
          <a:solidFill>
            <a:srgbClr val="800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userDrawn="1"/>
        </p:nvSpPr>
        <p:spPr>
          <a:xfrm>
            <a:off x="-38100" y="257175"/>
            <a:ext cx="9144000" cy="762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userDrawn="1"/>
        </p:nvSpPr>
        <p:spPr>
          <a:xfrm>
            <a:off x="0" y="6477000"/>
            <a:ext cx="9144000" cy="381000"/>
          </a:xfrm>
          <a:prstGeom prst="rect">
            <a:avLst/>
          </a:prstGeom>
          <a:solidFill>
            <a:srgbClr val="80008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userDrawn="1"/>
        </p:nvSpPr>
        <p:spPr>
          <a:xfrm>
            <a:off x="0" y="6781800"/>
            <a:ext cx="9144000" cy="762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3"/>
          <p:cNvSpPr>
            <a:spLocks noGrp="1"/>
          </p:cNvSpPr>
          <p:nvPr>
            <p:ph type="dt" sz="half" idx="10"/>
          </p:nvPr>
        </p:nvSpPr>
        <p:spPr/>
        <p:txBody>
          <a:bodyPr/>
          <a:lstStyle>
            <a:lvl1pPr>
              <a:defRPr/>
            </a:lvl1pPr>
          </a:lstStyle>
          <a:p>
            <a:pPr>
              <a:defRPr/>
            </a:pPr>
            <a:fld id="{2E7FE6D6-B192-49A2-8EA7-E0ABD90AA8A0}" type="datetimeFigureOut">
              <a:rPr lang="en-US"/>
              <a:pPr>
                <a:defRPr/>
              </a:pPr>
              <a:t>11/19/2012</a:t>
            </a:fld>
            <a:endParaRPr lang="en-US"/>
          </a:p>
        </p:txBody>
      </p:sp>
      <p:sp>
        <p:nvSpPr>
          <p:cNvPr id="9" name="Footer Placeholder 4"/>
          <p:cNvSpPr>
            <a:spLocks noGrp="1"/>
          </p:cNvSpPr>
          <p:nvPr>
            <p:ph type="ftr" sz="quarter" idx="11"/>
          </p:nvPr>
        </p:nvSpPr>
        <p:spPr/>
        <p:txBody>
          <a:bodyPr/>
          <a:lstStyle>
            <a:lvl1pPr>
              <a:defRPr/>
            </a:lvl1pPr>
          </a:lstStyle>
          <a:p>
            <a:pPr>
              <a:defRPr/>
            </a:pPr>
            <a:endParaRPr lang="en-US"/>
          </a:p>
        </p:txBody>
      </p:sp>
      <p:sp>
        <p:nvSpPr>
          <p:cNvPr id="10" name="Slide Number Placeholder 5"/>
          <p:cNvSpPr>
            <a:spLocks noGrp="1"/>
          </p:cNvSpPr>
          <p:nvPr>
            <p:ph type="sldNum" sz="quarter" idx="12"/>
          </p:nvPr>
        </p:nvSpPr>
        <p:spPr/>
        <p:txBody>
          <a:bodyPr/>
          <a:lstStyle>
            <a:lvl1pPr>
              <a:defRPr/>
            </a:lvl1pPr>
          </a:lstStyle>
          <a:p>
            <a:pPr>
              <a:defRPr/>
            </a:pPr>
            <a:fld id="{E08623C0-1D67-4294-8736-6E2FB867C135}"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6" descr="PPT.jpg"/>
          <p:cNvPicPr>
            <a:picLocks noChangeAspect="1"/>
          </p:cNvPicPr>
          <p:nvPr userDrawn="1"/>
        </p:nvPicPr>
        <p:blipFill>
          <a:blip r:embed="rId2" cstate="email"/>
          <a:srcRect/>
          <a:stretch>
            <a:fillRect/>
          </a:stretch>
        </p:blipFill>
        <p:spPr bwMode="auto">
          <a:xfrm>
            <a:off x="0" y="0"/>
            <a:ext cx="9115425" cy="6858000"/>
          </a:xfrm>
          <a:prstGeom prst="rect">
            <a:avLst/>
          </a:prstGeom>
          <a:noFill/>
          <a:ln w="9525">
            <a:noFill/>
            <a:miter lim="800000"/>
            <a:headEnd/>
            <a:tailEnd/>
          </a:ln>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0F235D6-E7D4-416F-B6D5-23E5A85A58D4}" type="datetimeFigureOut">
              <a:rPr lang="en-US"/>
              <a:pPr>
                <a:defRPr/>
              </a:pPr>
              <a:t>11/19/2012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EDDCFC0-04A9-43E4-B458-3BE861C46D5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71D9BECA-6451-4555-94FC-83FFA8C54F33}" type="datetimeFigureOut">
              <a:rPr lang="en-US"/>
              <a:pPr>
                <a:defRPr/>
              </a:pPr>
              <a:t>11/19/2012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EA66AB5-B40B-4F51-ACB8-F63A096FB85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954E25A-A479-430B-838D-36D7E64AEB4C}" type="datetimeFigureOut">
              <a:rPr lang="en-US"/>
              <a:pPr>
                <a:defRPr/>
              </a:pPr>
              <a:t>11/19/2012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564CD4F-4634-440B-9327-B775E12CE2A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2DC3CC7-6972-4CD1-A7E8-5368961BE49F}" type="datetimeFigureOut">
              <a:rPr lang="en-US"/>
              <a:pPr>
                <a:defRPr/>
              </a:pPr>
              <a:t>11/19/2012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CF4402A-4741-45FD-80D1-A90654EA092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E0C1F92A-B1DF-4972-A977-625D5BB9288E}" type="datetimeFigureOut">
              <a:rPr lang="en-US"/>
              <a:pPr>
                <a:defRPr/>
              </a:pPr>
              <a:t>11/19/2012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4FC180A-803C-45FF-A092-E4D99040CA6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724267E-65A2-4BC1-AA6D-FAEFD6621874}" type="datetimeFigureOut">
              <a:rPr lang="en-US"/>
              <a:pPr>
                <a:defRPr/>
              </a:pPr>
              <a:t>11/19/2012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15D8466-DD6A-42D8-9451-4E0F5584BD7F}"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4978C98-CD0B-453F-9337-0BB5C5BFEB7C}" type="datetimeFigureOut">
              <a:rPr lang="en-US"/>
              <a:pPr>
                <a:defRPr/>
              </a:pPr>
              <a:t>11/19/2012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F6DE477-FF21-4545-969C-261DE51514E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CC09E57-2DE2-4D7E-A65B-D7AFD798C267}" type="datetimeFigureOut">
              <a:rPr lang="en-US"/>
              <a:pPr>
                <a:defRPr/>
              </a:pPr>
              <a:t>11/19/2012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1B3EDED-B5EE-463B-9EF2-A165DBA7ACF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D0772DD-A154-488F-B6EE-94AB5785B4F8}" type="datetimeFigureOut">
              <a:rPr lang="en-US"/>
              <a:pPr>
                <a:defRPr/>
              </a:pPr>
              <a:t>11/19/2012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6E6BE9-C9F9-4A03-A04E-4F4C9C54F6E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cs typeface="Arial" charset="0"/>
              </a:defRPr>
            </a:lvl1pPr>
          </a:lstStyle>
          <a:p>
            <a:pPr>
              <a:defRPr/>
            </a:pPr>
            <a:fld id="{DC86C2FE-3DC3-40A1-89CF-47CAAECD1464}" type="datetimeFigureOut">
              <a:rPr lang="en-US"/>
              <a:pPr>
                <a:defRPr/>
              </a:pPr>
              <a:t>11/19/2012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cs typeface="Arial"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cs typeface="Arial" charset="0"/>
              </a:defRPr>
            </a:lvl1pPr>
          </a:lstStyle>
          <a:p>
            <a:pPr>
              <a:defRPr/>
            </a:pPr>
            <a:fld id="{A47DF346-88BF-4B49-9CA5-95CF9F6A92B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469" r:id="rId1"/>
    <p:sldLayoutId id="2147484470" r:id="rId2"/>
    <p:sldLayoutId id="2147484471" r:id="rId3"/>
    <p:sldLayoutId id="2147484461" r:id="rId4"/>
    <p:sldLayoutId id="2147484462" r:id="rId5"/>
    <p:sldLayoutId id="2147484463" r:id="rId6"/>
    <p:sldLayoutId id="2147484464" r:id="rId7"/>
    <p:sldLayoutId id="2147484465" r:id="rId8"/>
    <p:sldLayoutId id="2147484466" r:id="rId9"/>
    <p:sldLayoutId id="2147484467" r:id="rId10"/>
    <p:sldLayoutId id="2147484468"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6" Type="http://schemas.openxmlformats.org/officeDocument/2006/relationships/tags" Target="../tags/tag25.xml"/><Relationship Id="rId117" Type="http://schemas.openxmlformats.org/officeDocument/2006/relationships/tags" Target="../tags/tag116.xml"/><Relationship Id="rId21" Type="http://schemas.openxmlformats.org/officeDocument/2006/relationships/tags" Target="../tags/tag20.xml"/><Relationship Id="rId42" Type="http://schemas.openxmlformats.org/officeDocument/2006/relationships/tags" Target="../tags/tag41.xml"/><Relationship Id="rId47" Type="http://schemas.openxmlformats.org/officeDocument/2006/relationships/tags" Target="../tags/tag46.xml"/><Relationship Id="rId63" Type="http://schemas.openxmlformats.org/officeDocument/2006/relationships/tags" Target="../tags/tag62.xml"/><Relationship Id="rId68" Type="http://schemas.openxmlformats.org/officeDocument/2006/relationships/tags" Target="../tags/tag67.xml"/><Relationship Id="rId84" Type="http://schemas.openxmlformats.org/officeDocument/2006/relationships/tags" Target="../tags/tag83.xml"/><Relationship Id="rId89" Type="http://schemas.openxmlformats.org/officeDocument/2006/relationships/tags" Target="../tags/tag88.xml"/><Relationship Id="rId112" Type="http://schemas.openxmlformats.org/officeDocument/2006/relationships/tags" Target="../tags/tag111.xml"/><Relationship Id="rId133" Type="http://schemas.openxmlformats.org/officeDocument/2006/relationships/notesSlide" Target="../notesSlides/notesSlide2.xml"/><Relationship Id="rId16" Type="http://schemas.openxmlformats.org/officeDocument/2006/relationships/tags" Target="../tags/tag15.xml"/><Relationship Id="rId107" Type="http://schemas.openxmlformats.org/officeDocument/2006/relationships/tags" Target="../tags/tag106.xml"/><Relationship Id="rId11" Type="http://schemas.openxmlformats.org/officeDocument/2006/relationships/tags" Target="../tags/tag10.xml"/><Relationship Id="rId32" Type="http://schemas.openxmlformats.org/officeDocument/2006/relationships/tags" Target="../tags/tag31.xml"/><Relationship Id="rId37" Type="http://schemas.openxmlformats.org/officeDocument/2006/relationships/tags" Target="../tags/tag36.xml"/><Relationship Id="rId53" Type="http://schemas.openxmlformats.org/officeDocument/2006/relationships/tags" Target="../tags/tag52.xml"/><Relationship Id="rId58" Type="http://schemas.openxmlformats.org/officeDocument/2006/relationships/tags" Target="../tags/tag57.xml"/><Relationship Id="rId74" Type="http://schemas.openxmlformats.org/officeDocument/2006/relationships/tags" Target="../tags/tag73.xml"/><Relationship Id="rId79" Type="http://schemas.openxmlformats.org/officeDocument/2006/relationships/tags" Target="../tags/tag78.xml"/><Relationship Id="rId102" Type="http://schemas.openxmlformats.org/officeDocument/2006/relationships/tags" Target="../tags/tag101.xml"/><Relationship Id="rId123" Type="http://schemas.openxmlformats.org/officeDocument/2006/relationships/tags" Target="../tags/tag122.xml"/><Relationship Id="rId128" Type="http://schemas.openxmlformats.org/officeDocument/2006/relationships/tags" Target="../tags/tag127.xml"/><Relationship Id="rId5" Type="http://schemas.openxmlformats.org/officeDocument/2006/relationships/tags" Target="../tags/tag4.xml"/><Relationship Id="rId90" Type="http://schemas.openxmlformats.org/officeDocument/2006/relationships/tags" Target="../tags/tag89.xml"/><Relationship Id="rId95" Type="http://schemas.openxmlformats.org/officeDocument/2006/relationships/tags" Target="../tags/tag94.xml"/><Relationship Id="rId14" Type="http://schemas.openxmlformats.org/officeDocument/2006/relationships/tags" Target="../tags/tag13.xml"/><Relationship Id="rId22" Type="http://schemas.openxmlformats.org/officeDocument/2006/relationships/tags" Target="../tags/tag21.xml"/><Relationship Id="rId27" Type="http://schemas.openxmlformats.org/officeDocument/2006/relationships/tags" Target="../tags/tag26.xml"/><Relationship Id="rId30" Type="http://schemas.openxmlformats.org/officeDocument/2006/relationships/tags" Target="../tags/tag29.xml"/><Relationship Id="rId35" Type="http://schemas.openxmlformats.org/officeDocument/2006/relationships/tags" Target="../tags/tag34.xml"/><Relationship Id="rId43" Type="http://schemas.openxmlformats.org/officeDocument/2006/relationships/tags" Target="../tags/tag42.xml"/><Relationship Id="rId48" Type="http://schemas.openxmlformats.org/officeDocument/2006/relationships/tags" Target="../tags/tag47.xml"/><Relationship Id="rId56" Type="http://schemas.openxmlformats.org/officeDocument/2006/relationships/tags" Target="../tags/tag55.xml"/><Relationship Id="rId64" Type="http://schemas.openxmlformats.org/officeDocument/2006/relationships/tags" Target="../tags/tag63.xml"/><Relationship Id="rId69" Type="http://schemas.openxmlformats.org/officeDocument/2006/relationships/tags" Target="../tags/tag68.xml"/><Relationship Id="rId77" Type="http://schemas.openxmlformats.org/officeDocument/2006/relationships/tags" Target="../tags/tag76.xml"/><Relationship Id="rId100" Type="http://schemas.openxmlformats.org/officeDocument/2006/relationships/tags" Target="../tags/tag99.xml"/><Relationship Id="rId105" Type="http://schemas.openxmlformats.org/officeDocument/2006/relationships/tags" Target="../tags/tag104.xml"/><Relationship Id="rId113" Type="http://schemas.openxmlformats.org/officeDocument/2006/relationships/tags" Target="../tags/tag112.xml"/><Relationship Id="rId118" Type="http://schemas.openxmlformats.org/officeDocument/2006/relationships/tags" Target="../tags/tag117.xml"/><Relationship Id="rId126" Type="http://schemas.openxmlformats.org/officeDocument/2006/relationships/tags" Target="../tags/tag125.xml"/><Relationship Id="rId134" Type="http://schemas.openxmlformats.org/officeDocument/2006/relationships/oleObject" Target="../embeddings/oleObject1.bin"/><Relationship Id="rId8" Type="http://schemas.openxmlformats.org/officeDocument/2006/relationships/tags" Target="../tags/tag7.xml"/><Relationship Id="rId51" Type="http://schemas.openxmlformats.org/officeDocument/2006/relationships/tags" Target="../tags/tag50.xml"/><Relationship Id="rId72" Type="http://schemas.openxmlformats.org/officeDocument/2006/relationships/tags" Target="../tags/tag71.xml"/><Relationship Id="rId80" Type="http://schemas.openxmlformats.org/officeDocument/2006/relationships/tags" Target="../tags/tag79.xml"/><Relationship Id="rId85" Type="http://schemas.openxmlformats.org/officeDocument/2006/relationships/tags" Target="../tags/tag84.xml"/><Relationship Id="rId93" Type="http://schemas.openxmlformats.org/officeDocument/2006/relationships/tags" Target="../tags/tag92.xml"/><Relationship Id="rId98" Type="http://schemas.openxmlformats.org/officeDocument/2006/relationships/tags" Target="../tags/tag97.xml"/><Relationship Id="rId121" Type="http://schemas.openxmlformats.org/officeDocument/2006/relationships/tags" Target="../tags/tag120.xml"/><Relationship Id="rId3" Type="http://schemas.openxmlformats.org/officeDocument/2006/relationships/tags" Target="../tags/tag2.xml"/><Relationship Id="rId12" Type="http://schemas.openxmlformats.org/officeDocument/2006/relationships/tags" Target="../tags/tag11.xml"/><Relationship Id="rId17" Type="http://schemas.openxmlformats.org/officeDocument/2006/relationships/tags" Target="../tags/tag16.xml"/><Relationship Id="rId25" Type="http://schemas.openxmlformats.org/officeDocument/2006/relationships/tags" Target="../tags/tag24.xml"/><Relationship Id="rId33" Type="http://schemas.openxmlformats.org/officeDocument/2006/relationships/tags" Target="../tags/tag32.xml"/><Relationship Id="rId38" Type="http://schemas.openxmlformats.org/officeDocument/2006/relationships/tags" Target="../tags/tag37.xml"/><Relationship Id="rId46" Type="http://schemas.openxmlformats.org/officeDocument/2006/relationships/tags" Target="../tags/tag45.xml"/><Relationship Id="rId59" Type="http://schemas.openxmlformats.org/officeDocument/2006/relationships/tags" Target="../tags/tag58.xml"/><Relationship Id="rId67" Type="http://schemas.openxmlformats.org/officeDocument/2006/relationships/tags" Target="../tags/tag66.xml"/><Relationship Id="rId103" Type="http://schemas.openxmlformats.org/officeDocument/2006/relationships/tags" Target="../tags/tag102.xml"/><Relationship Id="rId108" Type="http://schemas.openxmlformats.org/officeDocument/2006/relationships/tags" Target="../tags/tag107.xml"/><Relationship Id="rId116" Type="http://schemas.openxmlformats.org/officeDocument/2006/relationships/tags" Target="../tags/tag115.xml"/><Relationship Id="rId124" Type="http://schemas.openxmlformats.org/officeDocument/2006/relationships/tags" Target="../tags/tag123.xml"/><Relationship Id="rId129" Type="http://schemas.openxmlformats.org/officeDocument/2006/relationships/tags" Target="../tags/tag128.xml"/><Relationship Id="rId20" Type="http://schemas.openxmlformats.org/officeDocument/2006/relationships/tags" Target="../tags/tag19.xml"/><Relationship Id="rId41" Type="http://schemas.openxmlformats.org/officeDocument/2006/relationships/tags" Target="../tags/tag40.xml"/><Relationship Id="rId54" Type="http://schemas.openxmlformats.org/officeDocument/2006/relationships/tags" Target="../tags/tag53.xml"/><Relationship Id="rId62" Type="http://schemas.openxmlformats.org/officeDocument/2006/relationships/tags" Target="../tags/tag61.xml"/><Relationship Id="rId70" Type="http://schemas.openxmlformats.org/officeDocument/2006/relationships/tags" Target="../tags/tag69.xml"/><Relationship Id="rId75" Type="http://schemas.openxmlformats.org/officeDocument/2006/relationships/tags" Target="../tags/tag74.xml"/><Relationship Id="rId83" Type="http://schemas.openxmlformats.org/officeDocument/2006/relationships/tags" Target="../tags/tag82.xml"/><Relationship Id="rId88" Type="http://schemas.openxmlformats.org/officeDocument/2006/relationships/tags" Target="../tags/tag87.xml"/><Relationship Id="rId91" Type="http://schemas.openxmlformats.org/officeDocument/2006/relationships/tags" Target="../tags/tag90.xml"/><Relationship Id="rId96" Type="http://schemas.openxmlformats.org/officeDocument/2006/relationships/tags" Target="../tags/tag95.xml"/><Relationship Id="rId111" Type="http://schemas.openxmlformats.org/officeDocument/2006/relationships/tags" Target="../tags/tag110.xml"/><Relationship Id="rId13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tags" Target="../tags/tag5.xml"/><Relationship Id="rId15" Type="http://schemas.openxmlformats.org/officeDocument/2006/relationships/tags" Target="../tags/tag14.xml"/><Relationship Id="rId23" Type="http://schemas.openxmlformats.org/officeDocument/2006/relationships/tags" Target="../tags/tag22.xml"/><Relationship Id="rId28" Type="http://schemas.openxmlformats.org/officeDocument/2006/relationships/tags" Target="../tags/tag27.xml"/><Relationship Id="rId36" Type="http://schemas.openxmlformats.org/officeDocument/2006/relationships/tags" Target="../tags/tag35.xml"/><Relationship Id="rId49" Type="http://schemas.openxmlformats.org/officeDocument/2006/relationships/tags" Target="../tags/tag48.xml"/><Relationship Id="rId57" Type="http://schemas.openxmlformats.org/officeDocument/2006/relationships/tags" Target="../tags/tag56.xml"/><Relationship Id="rId106" Type="http://schemas.openxmlformats.org/officeDocument/2006/relationships/tags" Target="../tags/tag105.xml"/><Relationship Id="rId114" Type="http://schemas.openxmlformats.org/officeDocument/2006/relationships/tags" Target="../tags/tag113.xml"/><Relationship Id="rId119" Type="http://schemas.openxmlformats.org/officeDocument/2006/relationships/tags" Target="../tags/tag118.xml"/><Relationship Id="rId127" Type="http://schemas.openxmlformats.org/officeDocument/2006/relationships/tags" Target="../tags/tag126.xml"/><Relationship Id="rId10" Type="http://schemas.openxmlformats.org/officeDocument/2006/relationships/tags" Target="../tags/tag9.xml"/><Relationship Id="rId31" Type="http://schemas.openxmlformats.org/officeDocument/2006/relationships/tags" Target="../tags/tag30.xml"/><Relationship Id="rId44" Type="http://schemas.openxmlformats.org/officeDocument/2006/relationships/tags" Target="../tags/tag43.xml"/><Relationship Id="rId52" Type="http://schemas.openxmlformats.org/officeDocument/2006/relationships/tags" Target="../tags/tag51.xml"/><Relationship Id="rId60" Type="http://schemas.openxmlformats.org/officeDocument/2006/relationships/tags" Target="../tags/tag59.xml"/><Relationship Id="rId65" Type="http://schemas.openxmlformats.org/officeDocument/2006/relationships/tags" Target="../tags/tag64.xml"/><Relationship Id="rId73" Type="http://schemas.openxmlformats.org/officeDocument/2006/relationships/tags" Target="../tags/tag72.xml"/><Relationship Id="rId78" Type="http://schemas.openxmlformats.org/officeDocument/2006/relationships/tags" Target="../tags/tag77.xml"/><Relationship Id="rId81" Type="http://schemas.openxmlformats.org/officeDocument/2006/relationships/tags" Target="../tags/tag80.xml"/><Relationship Id="rId86" Type="http://schemas.openxmlformats.org/officeDocument/2006/relationships/tags" Target="../tags/tag85.xml"/><Relationship Id="rId94" Type="http://schemas.openxmlformats.org/officeDocument/2006/relationships/tags" Target="../tags/tag93.xml"/><Relationship Id="rId99" Type="http://schemas.openxmlformats.org/officeDocument/2006/relationships/tags" Target="../tags/tag98.xml"/><Relationship Id="rId101" Type="http://schemas.openxmlformats.org/officeDocument/2006/relationships/tags" Target="../tags/tag100.xml"/><Relationship Id="rId122" Type="http://schemas.openxmlformats.org/officeDocument/2006/relationships/tags" Target="../tags/tag121.xml"/><Relationship Id="rId130" Type="http://schemas.openxmlformats.org/officeDocument/2006/relationships/tags" Target="../tags/tag129.xml"/><Relationship Id="rId135" Type="http://schemas.openxmlformats.org/officeDocument/2006/relationships/oleObject" Target="../embeddings/oleObject2.bin"/><Relationship Id="rId4" Type="http://schemas.openxmlformats.org/officeDocument/2006/relationships/tags" Target="../tags/tag3.xml"/><Relationship Id="rId9" Type="http://schemas.openxmlformats.org/officeDocument/2006/relationships/tags" Target="../tags/tag8.xml"/><Relationship Id="rId13" Type="http://schemas.openxmlformats.org/officeDocument/2006/relationships/tags" Target="../tags/tag12.xml"/><Relationship Id="rId18" Type="http://schemas.openxmlformats.org/officeDocument/2006/relationships/tags" Target="../tags/tag17.xml"/><Relationship Id="rId39" Type="http://schemas.openxmlformats.org/officeDocument/2006/relationships/tags" Target="../tags/tag38.xml"/><Relationship Id="rId109" Type="http://schemas.openxmlformats.org/officeDocument/2006/relationships/tags" Target="../tags/tag108.xml"/><Relationship Id="rId34" Type="http://schemas.openxmlformats.org/officeDocument/2006/relationships/tags" Target="../tags/tag33.xml"/><Relationship Id="rId50" Type="http://schemas.openxmlformats.org/officeDocument/2006/relationships/tags" Target="../tags/tag49.xml"/><Relationship Id="rId55" Type="http://schemas.openxmlformats.org/officeDocument/2006/relationships/tags" Target="../tags/tag54.xml"/><Relationship Id="rId76" Type="http://schemas.openxmlformats.org/officeDocument/2006/relationships/tags" Target="../tags/tag75.xml"/><Relationship Id="rId97" Type="http://schemas.openxmlformats.org/officeDocument/2006/relationships/tags" Target="../tags/tag96.xml"/><Relationship Id="rId104" Type="http://schemas.openxmlformats.org/officeDocument/2006/relationships/tags" Target="../tags/tag103.xml"/><Relationship Id="rId120" Type="http://schemas.openxmlformats.org/officeDocument/2006/relationships/tags" Target="../tags/tag119.xml"/><Relationship Id="rId125" Type="http://schemas.openxmlformats.org/officeDocument/2006/relationships/tags" Target="../tags/tag124.xml"/><Relationship Id="rId7" Type="http://schemas.openxmlformats.org/officeDocument/2006/relationships/tags" Target="../tags/tag6.xml"/><Relationship Id="rId71" Type="http://schemas.openxmlformats.org/officeDocument/2006/relationships/tags" Target="../tags/tag70.xml"/><Relationship Id="rId92" Type="http://schemas.openxmlformats.org/officeDocument/2006/relationships/tags" Target="../tags/tag91.xml"/><Relationship Id="rId2" Type="http://schemas.openxmlformats.org/officeDocument/2006/relationships/tags" Target="../tags/tag1.xml"/><Relationship Id="rId29" Type="http://schemas.openxmlformats.org/officeDocument/2006/relationships/tags" Target="../tags/tag28.xml"/><Relationship Id="rId24" Type="http://schemas.openxmlformats.org/officeDocument/2006/relationships/tags" Target="../tags/tag23.xml"/><Relationship Id="rId40" Type="http://schemas.openxmlformats.org/officeDocument/2006/relationships/tags" Target="../tags/tag39.xml"/><Relationship Id="rId45" Type="http://schemas.openxmlformats.org/officeDocument/2006/relationships/tags" Target="../tags/tag44.xml"/><Relationship Id="rId66" Type="http://schemas.openxmlformats.org/officeDocument/2006/relationships/tags" Target="../tags/tag65.xml"/><Relationship Id="rId87" Type="http://schemas.openxmlformats.org/officeDocument/2006/relationships/tags" Target="../tags/tag86.xml"/><Relationship Id="rId110" Type="http://schemas.openxmlformats.org/officeDocument/2006/relationships/tags" Target="../tags/tag109.xml"/><Relationship Id="rId115" Type="http://schemas.openxmlformats.org/officeDocument/2006/relationships/tags" Target="../tags/tag114.xml"/><Relationship Id="rId131" Type="http://schemas.openxmlformats.org/officeDocument/2006/relationships/tags" Target="../tags/tag130.xml"/><Relationship Id="rId61" Type="http://schemas.openxmlformats.org/officeDocument/2006/relationships/tags" Target="../tags/tag60.xml"/><Relationship Id="rId82" Type="http://schemas.openxmlformats.org/officeDocument/2006/relationships/tags" Target="../tags/tag81.xml"/><Relationship Id="rId19" Type="http://schemas.openxmlformats.org/officeDocument/2006/relationships/tags" Target="../tags/tag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5.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6.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xml"/><Relationship Id="rId5" Type="http://schemas.openxmlformats.org/officeDocument/2006/relationships/image" Target="../media/image42.jpeg"/><Relationship Id="rId4" Type="http://schemas.openxmlformats.org/officeDocument/2006/relationships/image" Target="../media/image41.jpeg"/></Relationships>
</file>

<file path=ppt/slides/_rels/slide3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xml"/><Relationship Id="rId5" Type="http://schemas.openxmlformats.org/officeDocument/2006/relationships/image" Target="../media/image46.jpeg"/><Relationship Id="rId4" Type="http://schemas.openxmlformats.org/officeDocument/2006/relationships/image" Target="../media/image45.jpeg"/></Relationships>
</file>

<file path=ppt/slides/_rels/slide38.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4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image" Target="../media/image58.jpeg"/><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4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jpeg"/></Relationships>
</file>

<file path=ppt/slides/_rels/slide4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5" Type="http://schemas.openxmlformats.org/officeDocument/2006/relationships/image" Target="../media/image75.jpeg"/><Relationship Id="rId4" Type="http://schemas.openxmlformats.org/officeDocument/2006/relationships/image" Target="../media/image74.jpeg"/></Relationships>
</file>

<file path=ppt/slides/_rels/slide4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 Id="rId5" Type="http://schemas.openxmlformats.org/officeDocument/2006/relationships/image" Target="../media/image79.jpeg"/><Relationship Id="rId4" Type="http://schemas.openxmlformats.org/officeDocument/2006/relationships/image" Target="../media/image78.jpeg"/></Relationships>
</file>

<file path=ppt/slides/_rels/slide49.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5.jpeg"/><Relationship Id="rId2" Type="http://schemas.openxmlformats.org/officeDocument/2006/relationships/image" Target="../media/image80.jpeg"/><Relationship Id="rId1"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82.jpeg"/></Relationships>
</file>

<file path=ppt/slides/_rels/slide50.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91.jpeg"/><Relationship Id="rId2" Type="http://schemas.openxmlformats.org/officeDocument/2006/relationships/image" Target="../media/image86.jpeg"/><Relationship Id="rId1" Type="http://schemas.openxmlformats.org/officeDocument/2006/relationships/slideLayout" Target="../slideLayouts/slideLayout2.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2.xml"/><Relationship Id="rId5" Type="http://schemas.openxmlformats.org/officeDocument/2006/relationships/image" Target="../media/image98.jpeg"/><Relationship Id="rId4" Type="http://schemas.openxmlformats.org/officeDocument/2006/relationships/image" Target="../media/image97.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5.xml.rels><?xml version="1.0" encoding="UTF-8" standalone="yes"?>
<Relationships xmlns="http://schemas.openxmlformats.org/package/2006/relationships"><Relationship Id="rId8" Type="http://schemas.openxmlformats.org/officeDocument/2006/relationships/image" Target="../media/image109.jpeg"/><Relationship Id="rId3" Type="http://schemas.openxmlformats.org/officeDocument/2006/relationships/image" Target="../media/image104.jpeg"/><Relationship Id="rId7" Type="http://schemas.openxmlformats.org/officeDocument/2006/relationships/image" Target="../media/image108.jpeg"/><Relationship Id="rId2" Type="http://schemas.openxmlformats.org/officeDocument/2006/relationships/image" Target="../media/image103.jpeg"/><Relationship Id="rId1" Type="http://schemas.openxmlformats.org/officeDocument/2006/relationships/slideLayout" Target="../slideLayouts/slideLayout2.xml"/><Relationship Id="rId6" Type="http://schemas.openxmlformats.org/officeDocument/2006/relationships/image" Target="../media/image107.jpeg"/><Relationship Id="rId11" Type="http://schemas.openxmlformats.org/officeDocument/2006/relationships/image" Target="../media/image112.jpeg"/><Relationship Id="rId5" Type="http://schemas.openxmlformats.org/officeDocument/2006/relationships/image" Target="../media/image106.jpeg"/><Relationship Id="rId10" Type="http://schemas.openxmlformats.org/officeDocument/2006/relationships/image" Target="../media/image111.jpeg"/><Relationship Id="rId4" Type="http://schemas.openxmlformats.org/officeDocument/2006/relationships/image" Target="../media/image105.jpeg"/><Relationship Id="rId9" Type="http://schemas.openxmlformats.org/officeDocument/2006/relationships/image" Target="../media/image110.jpeg"/></Relationships>
</file>

<file path=ppt/slides/_rels/slide66.xml.rels><?xml version="1.0" encoding="UTF-8" standalone="yes"?>
<Relationships xmlns="http://schemas.openxmlformats.org/package/2006/relationships"><Relationship Id="rId3" Type="http://schemas.openxmlformats.org/officeDocument/2006/relationships/image" Target="../media/image114.jpeg"/><Relationship Id="rId7" Type="http://schemas.openxmlformats.org/officeDocument/2006/relationships/image" Target="../media/image118.jpeg"/><Relationship Id="rId2" Type="http://schemas.openxmlformats.org/officeDocument/2006/relationships/image" Target="../media/image113.jpeg"/><Relationship Id="rId1" Type="http://schemas.openxmlformats.org/officeDocument/2006/relationships/slideLayout" Target="../slideLayouts/slideLayout2.xml"/><Relationship Id="rId6" Type="http://schemas.openxmlformats.org/officeDocument/2006/relationships/image" Target="../media/image117.jpeg"/><Relationship Id="rId5" Type="http://schemas.openxmlformats.org/officeDocument/2006/relationships/image" Target="../media/image116.jpeg"/><Relationship Id="rId4" Type="http://schemas.openxmlformats.org/officeDocument/2006/relationships/image" Target="../media/image115.jpeg"/></Relationships>
</file>

<file path=ppt/slides/_rels/slide67.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2.xml"/><Relationship Id="rId5" Type="http://schemas.openxmlformats.org/officeDocument/2006/relationships/image" Target="../media/image123.jpeg"/><Relationship Id="rId4" Type="http://schemas.openxmlformats.org/officeDocument/2006/relationships/image" Target="../media/image122.jpeg"/></Relationships>
</file>

<file path=ppt/slides/_rels/slide70.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2.xml"/><Relationship Id="rId4" Type="http://schemas.openxmlformats.org/officeDocument/2006/relationships/image" Target="../media/image126.jpeg"/></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43200" y="1905000"/>
            <a:ext cx="5486400" cy="1981200"/>
          </a:xfrm>
        </p:spPr>
        <p:txBody>
          <a:bodyPr rtlCol="0">
            <a:normAutofit/>
          </a:bodyPr>
          <a:lstStyle/>
          <a:p>
            <a:pPr eaLnBrk="1" fontAlgn="auto" hangingPunct="1">
              <a:spcBef>
                <a:spcPts val="0"/>
              </a:spcBef>
              <a:spcAft>
                <a:spcPts val="0"/>
              </a:spcAft>
              <a:buFont typeface="Wingdings 2"/>
              <a:buNone/>
              <a:defRPr/>
            </a:pPr>
            <a:r>
              <a:rPr lang="en-US" sz="2400" b="1" dirty="0" smtClean="0">
                <a:solidFill>
                  <a:schemeClr val="tx1">
                    <a:lumMod val="50000"/>
                    <a:lumOff val="50000"/>
                  </a:schemeClr>
                </a:solidFill>
              </a:rPr>
              <a:t>CHILDREN, ESPECIALLY GIRLS </a:t>
            </a:r>
          </a:p>
          <a:p>
            <a:pPr eaLnBrk="1" fontAlgn="auto" hangingPunct="1">
              <a:spcBef>
                <a:spcPts val="0"/>
              </a:spcBef>
              <a:spcAft>
                <a:spcPts val="0"/>
              </a:spcAft>
              <a:buFont typeface="Wingdings 2"/>
              <a:buNone/>
              <a:defRPr/>
            </a:pPr>
            <a:r>
              <a:rPr lang="en-US" sz="2000" dirty="0" smtClean="0">
                <a:solidFill>
                  <a:schemeClr val="tx1">
                    <a:lumMod val="50000"/>
                    <a:lumOff val="50000"/>
                  </a:schemeClr>
                </a:solidFill>
              </a:rPr>
              <a:t>AGED 2-12 HAVE ACCESS TO </a:t>
            </a:r>
          </a:p>
          <a:p>
            <a:pPr eaLnBrk="1" fontAlgn="auto" hangingPunct="1">
              <a:spcBef>
                <a:spcPts val="0"/>
              </a:spcBef>
              <a:spcAft>
                <a:spcPts val="0"/>
              </a:spcAft>
              <a:buFont typeface="Wingdings 2"/>
              <a:buNone/>
              <a:defRPr/>
            </a:pPr>
            <a:r>
              <a:rPr lang="en-US" sz="2800" b="1" dirty="0" smtClean="0">
                <a:solidFill>
                  <a:schemeClr val="tx1">
                    <a:lumMod val="50000"/>
                    <a:lumOff val="50000"/>
                  </a:schemeClr>
                </a:solidFill>
              </a:rPr>
              <a:t>QUALITY EDUCATION </a:t>
            </a:r>
          </a:p>
          <a:p>
            <a:pPr eaLnBrk="1" fontAlgn="auto" hangingPunct="1">
              <a:spcBef>
                <a:spcPts val="0"/>
              </a:spcBef>
              <a:spcAft>
                <a:spcPts val="0"/>
              </a:spcAft>
              <a:buFont typeface="Wingdings 2"/>
              <a:buNone/>
              <a:defRPr/>
            </a:pPr>
            <a:r>
              <a:rPr lang="en-US" sz="2000" dirty="0" smtClean="0">
                <a:solidFill>
                  <a:schemeClr val="tx1">
                    <a:lumMod val="50000"/>
                    <a:lumOff val="50000"/>
                  </a:schemeClr>
                </a:solidFill>
              </a:rPr>
              <a:t>WITH  </a:t>
            </a:r>
            <a:r>
              <a:rPr lang="en-US" sz="2000" b="1" dirty="0" smtClean="0">
                <a:solidFill>
                  <a:schemeClr val="tx1">
                    <a:lumMod val="50000"/>
                    <a:lumOff val="50000"/>
                  </a:schemeClr>
                </a:solidFill>
              </a:rPr>
              <a:t>IMPROVED INFRASTRUCTURE </a:t>
            </a:r>
            <a:r>
              <a:rPr lang="en-US" sz="2000" dirty="0" smtClean="0">
                <a:solidFill>
                  <a:schemeClr val="tx1">
                    <a:lumMod val="50000"/>
                    <a:lumOff val="50000"/>
                  </a:schemeClr>
                </a:solidFill>
              </a:rPr>
              <a:t>AND </a:t>
            </a:r>
          </a:p>
          <a:p>
            <a:pPr eaLnBrk="1" fontAlgn="auto" hangingPunct="1">
              <a:spcBef>
                <a:spcPts val="0"/>
              </a:spcBef>
              <a:spcAft>
                <a:spcPts val="0"/>
              </a:spcAft>
              <a:buFont typeface="Wingdings 2"/>
              <a:buNone/>
              <a:defRPr/>
            </a:pPr>
            <a:r>
              <a:rPr lang="en-US" sz="2000" b="1" dirty="0" smtClean="0">
                <a:solidFill>
                  <a:schemeClr val="tx1">
                    <a:lumMod val="50000"/>
                    <a:lumOff val="50000"/>
                  </a:schemeClr>
                </a:solidFill>
              </a:rPr>
              <a:t>SAFE LEARNING ENVIRONMENT </a:t>
            </a:r>
          </a:p>
          <a:p>
            <a:pPr eaLnBrk="1" fontAlgn="auto" hangingPunct="1">
              <a:spcBef>
                <a:spcPts val="0"/>
              </a:spcBef>
              <a:spcAft>
                <a:spcPts val="0"/>
              </a:spcAft>
              <a:buFont typeface="Wingdings 2"/>
              <a:buNone/>
              <a:defRPr/>
            </a:pPr>
            <a:endParaRPr lang="en-US" sz="2000" dirty="0">
              <a:solidFill>
                <a:schemeClr val="tx1">
                  <a:lumMod val="50000"/>
                  <a:lumOff val="50000"/>
                </a:schemeClr>
              </a:solidFill>
            </a:endParaRPr>
          </a:p>
        </p:txBody>
      </p:sp>
      <p:pic>
        <p:nvPicPr>
          <p:cNvPr id="5123" name="Picture 4" descr="logo dc.jpg"/>
          <p:cNvPicPr>
            <a:picLocks noChangeAspect="1"/>
          </p:cNvPicPr>
          <p:nvPr/>
        </p:nvPicPr>
        <p:blipFill>
          <a:blip r:embed="rId2" cstate="email"/>
          <a:srcRect/>
          <a:stretch>
            <a:fillRect/>
          </a:stretch>
        </p:blipFill>
        <p:spPr bwMode="auto">
          <a:xfrm>
            <a:off x="381000" y="990600"/>
            <a:ext cx="1981200" cy="2797175"/>
          </a:xfrm>
          <a:prstGeom prst="rect">
            <a:avLst/>
          </a:prstGeom>
          <a:noFill/>
          <a:ln w="9525">
            <a:noFill/>
            <a:miter lim="800000"/>
            <a:headEnd/>
            <a:tailEnd/>
          </a:ln>
        </p:spPr>
      </p:pic>
      <p:pic>
        <p:nvPicPr>
          <p:cNvPr id="5124" name="Picture 5" descr="presentation.jpg"/>
          <p:cNvPicPr>
            <a:picLocks noChangeAspect="1"/>
          </p:cNvPicPr>
          <p:nvPr/>
        </p:nvPicPr>
        <p:blipFill>
          <a:blip r:embed="rId3" cstate="email"/>
          <a:srcRect/>
          <a:stretch>
            <a:fillRect/>
          </a:stretch>
        </p:blipFill>
        <p:spPr bwMode="auto">
          <a:xfrm>
            <a:off x="8153400" y="2514600"/>
            <a:ext cx="685800" cy="1062038"/>
          </a:xfrm>
          <a:prstGeom prst="rect">
            <a:avLst/>
          </a:prstGeom>
          <a:noFill/>
          <a:ln w="9525">
            <a:noFill/>
            <a:miter lim="800000"/>
            <a:headEnd/>
            <a:tailEnd/>
          </a:ln>
        </p:spPr>
      </p:pic>
      <p:sp>
        <p:nvSpPr>
          <p:cNvPr id="5125" name="TextBox 6"/>
          <p:cNvSpPr txBox="1">
            <a:spLocks noChangeArrowheads="1"/>
          </p:cNvSpPr>
          <p:nvPr/>
        </p:nvSpPr>
        <p:spPr bwMode="auto">
          <a:xfrm>
            <a:off x="3276600" y="533400"/>
            <a:ext cx="4672013" cy="584200"/>
          </a:xfrm>
          <a:prstGeom prst="rect">
            <a:avLst/>
          </a:prstGeom>
          <a:noFill/>
          <a:ln w="9525">
            <a:noFill/>
            <a:miter lim="800000"/>
            <a:headEnd/>
            <a:tailEnd/>
          </a:ln>
        </p:spPr>
        <p:txBody>
          <a:bodyPr>
            <a:spAutoFit/>
          </a:bodyPr>
          <a:lstStyle/>
          <a:p>
            <a:pPr algn="ctr"/>
            <a:r>
              <a:rPr lang="en-US" sz="3200" b="1" dirty="0">
                <a:solidFill>
                  <a:srgbClr val="7030A0"/>
                </a:solidFill>
              </a:rPr>
              <a:t>Progress </a:t>
            </a:r>
            <a:r>
              <a:rPr lang="en-US" sz="3200" b="1" dirty="0" smtClean="0">
                <a:solidFill>
                  <a:srgbClr val="7030A0"/>
                </a:solidFill>
              </a:rPr>
              <a:t>Updates</a:t>
            </a:r>
            <a:endParaRPr lang="en-US" sz="3200" b="1" dirty="0">
              <a:solidFill>
                <a:srgbClr val="7030A0"/>
              </a:solidFill>
            </a:endParaRPr>
          </a:p>
        </p:txBody>
      </p:sp>
      <p:sp>
        <p:nvSpPr>
          <p:cNvPr id="5126" name="TextBox 7"/>
          <p:cNvSpPr txBox="1">
            <a:spLocks noChangeArrowheads="1"/>
          </p:cNvSpPr>
          <p:nvPr/>
        </p:nvSpPr>
        <p:spPr bwMode="auto">
          <a:xfrm>
            <a:off x="3733800" y="1219200"/>
            <a:ext cx="3505200" cy="369888"/>
          </a:xfrm>
          <a:prstGeom prst="rect">
            <a:avLst/>
          </a:prstGeom>
          <a:noFill/>
          <a:ln w="9525">
            <a:noFill/>
            <a:miter lim="800000"/>
            <a:headEnd/>
            <a:tailEnd/>
          </a:ln>
        </p:spPr>
        <p:txBody>
          <a:bodyPr>
            <a:spAutoFit/>
          </a:bodyPr>
          <a:lstStyle/>
          <a:p>
            <a:pPr algn="ctr"/>
            <a:r>
              <a:rPr lang="en-US"/>
              <a:t>November , 2012 </a:t>
            </a:r>
          </a:p>
        </p:txBody>
      </p:sp>
      <p:pic>
        <p:nvPicPr>
          <p:cNvPr id="5127" name="Picture 9" descr="E:\images\DC\Pics - Quarterly Review Meeting, October 2012\DSCN0336.JPG"/>
          <p:cNvPicPr>
            <a:picLocks noChangeAspect="1" noChangeArrowheads="1"/>
          </p:cNvPicPr>
          <p:nvPr/>
        </p:nvPicPr>
        <p:blipFill>
          <a:blip r:embed="rId4" cstate="email"/>
          <a:srcRect/>
          <a:stretch>
            <a:fillRect/>
          </a:stretch>
        </p:blipFill>
        <p:spPr bwMode="auto">
          <a:xfrm>
            <a:off x="-26988" y="4252913"/>
            <a:ext cx="9170988" cy="26050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b="1" smtClean="0">
                <a:solidFill>
                  <a:srgbClr val="0070C0"/>
                </a:solidFill>
              </a:rPr>
              <a:t>Division of Presentation</a:t>
            </a:r>
          </a:p>
        </p:txBody>
      </p:sp>
      <p:sp>
        <p:nvSpPr>
          <p:cNvPr id="3" name="Content Placeholder 2"/>
          <p:cNvSpPr>
            <a:spLocks noGrp="1"/>
          </p:cNvSpPr>
          <p:nvPr>
            <p:ph idx="1"/>
          </p:nvPr>
        </p:nvSpPr>
        <p:spPr>
          <a:xfrm>
            <a:off x="457200" y="1447800"/>
            <a:ext cx="8229600" cy="4800600"/>
          </a:xfrm>
        </p:spPr>
        <p:txBody>
          <a:bodyPr/>
          <a:lstStyle/>
          <a:p>
            <a:pPr>
              <a:defRPr/>
            </a:pPr>
            <a:r>
              <a:rPr lang="en-US" b="1" dirty="0" smtClean="0">
                <a:solidFill>
                  <a:srgbClr val="00B050"/>
                </a:solidFill>
              </a:rPr>
              <a:t>Part I -  Scope of Dubai Cares Funds, Components and Geographical Focus </a:t>
            </a:r>
          </a:p>
          <a:p>
            <a:pPr>
              <a:defRPr/>
            </a:pPr>
            <a:endParaRPr lang="en-US" sz="1800" dirty="0" smtClean="0"/>
          </a:p>
          <a:p>
            <a:pPr>
              <a:defRPr/>
            </a:pPr>
            <a:r>
              <a:rPr lang="en-US" b="1" dirty="0" smtClean="0">
                <a:solidFill>
                  <a:srgbClr val="FFC000"/>
                </a:solidFill>
              </a:rPr>
              <a:t>Part II-  Policy Environment  : national – provincial – Punjab and </a:t>
            </a:r>
            <a:r>
              <a:rPr lang="en-US" b="1" dirty="0" err="1" smtClean="0">
                <a:solidFill>
                  <a:srgbClr val="FFC000"/>
                </a:solidFill>
              </a:rPr>
              <a:t>Sindh</a:t>
            </a:r>
            <a:r>
              <a:rPr lang="en-US" b="1" dirty="0" smtClean="0">
                <a:solidFill>
                  <a:srgbClr val="FFC000"/>
                </a:solidFill>
              </a:rPr>
              <a:t> </a:t>
            </a:r>
          </a:p>
          <a:p>
            <a:pPr>
              <a:defRPr/>
            </a:pPr>
            <a:endParaRPr lang="en-US" sz="1800" dirty="0" smtClean="0"/>
          </a:p>
          <a:p>
            <a:pPr>
              <a:defRPr/>
            </a:pPr>
            <a:r>
              <a:rPr lang="en-US" b="1" dirty="0" smtClean="0">
                <a:solidFill>
                  <a:srgbClr val="0070C0"/>
                </a:solidFill>
              </a:rPr>
              <a:t>Part III- Progress by Components </a:t>
            </a:r>
          </a:p>
          <a:p>
            <a:pPr>
              <a:defRPr/>
            </a:pPr>
            <a:endParaRPr lang="en-US" sz="2000" dirty="0" smtClean="0"/>
          </a:p>
          <a:p>
            <a:pPr>
              <a:defRPr/>
            </a:pPr>
            <a:r>
              <a:rPr lang="en-US" b="1" dirty="0" smtClean="0">
                <a:solidFill>
                  <a:schemeClr val="accent6"/>
                </a:solidFill>
              </a:rPr>
              <a:t>Part IV- Opportunities/Synergies Challenges and Way Forward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p:cNvSpPr>
            <a:spLocks noGrp="1"/>
          </p:cNvSpPr>
          <p:nvPr>
            <p:ph idx="1"/>
          </p:nvPr>
        </p:nvSpPr>
        <p:spPr/>
        <p:txBody>
          <a:bodyPr/>
          <a:lstStyle/>
          <a:p>
            <a:pPr algn="ctr">
              <a:buFont typeface="Arial" charset="0"/>
              <a:buNone/>
            </a:pPr>
            <a:r>
              <a:rPr lang="en-US" sz="4400" b="1" smtClean="0">
                <a:solidFill>
                  <a:srgbClr val="00B050"/>
                </a:solidFill>
              </a:rPr>
              <a:t>Part I -  </a:t>
            </a:r>
          </a:p>
          <a:p>
            <a:pPr algn="ctr">
              <a:buFont typeface="Arial" charset="0"/>
              <a:buNone/>
            </a:pPr>
            <a:r>
              <a:rPr lang="en-US" sz="4400" b="1" smtClean="0">
                <a:solidFill>
                  <a:srgbClr val="00B050"/>
                </a:solidFill>
              </a:rPr>
              <a:t>Scope of </a:t>
            </a:r>
          </a:p>
          <a:p>
            <a:pPr algn="ctr">
              <a:buFont typeface="Arial" charset="0"/>
              <a:buNone/>
            </a:pPr>
            <a:r>
              <a:rPr lang="en-US" sz="4400" b="1" smtClean="0">
                <a:solidFill>
                  <a:srgbClr val="00B050"/>
                </a:solidFill>
              </a:rPr>
              <a:t>Dubai Cares Funds, Components and Geographical Focus </a:t>
            </a:r>
          </a:p>
          <a:p>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dirty="0" smtClean="0">
                <a:solidFill>
                  <a:srgbClr val="00B050"/>
                </a:solidFill>
              </a:rPr>
              <a:t>Funds, Duration &amp; Components </a:t>
            </a:r>
          </a:p>
        </p:txBody>
      </p:sp>
      <p:sp>
        <p:nvSpPr>
          <p:cNvPr id="4" name="Content Placeholder 3"/>
          <p:cNvSpPr txBox="1">
            <a:spLocks noGrp="1"/>
          </p:cNvSpPr>
          <p:nvPr>
            <p:ph idx="1"/>
          </p:nvPr>
        </p:nvSpPr>
        <p:spPr>
          <a:xfrm>
            <a:off x="609600" y="1752600"/>
            <a:ext cx="8229600" cy="1347788"/>
          </a:xfrm>
        </p:spPr>
        <p:txBody>
          <a:bodyPr>
            <a:spAutoFit/>
          </a:bodyPr>
          <a:lstStyle/>
          <a:p>
            <a:pPr fontAlgn="auto">
              <a:spcAft>
                <a:spcPts val="0"/>
              </a:spcAft>
              <a:defRPr/>
            </a:pPr>
            <a:r>
              <a:rPr lang="en-US" sz="2400" dirty="0" smtClean="0">
                <a:solidFill>
                  <a:schemeClr val="accent1">
                    <a:lumMod val="75000"/>
                  </a:schemeClr>
                </a:solidFill>
              </a:rPr>
              <a:t>Funds Allocated:     US $ 1,635,001</a:t>
            </a:r>
          </a:p>
          <a:p>
            <a:pPr fontAlgn="auto">
              <a:spcAft>
                <a:spcPts val="0"/>
              </a:spcAft>
              <a:defRPr/>
            </a:pPr>
            <a:r>
              <a:rPr lang="en-US" sz="2400" dirty="0" smtClean="0">
                <a:solidFill>
                  <a:schemeClr val="accent1">
                    <a:lumMod val="75000"/>
                  </a:schemeClr>
                </a:solidFill>
              </a:rPr>
              <a:t>Date </a:t>
            </a:r>
            <a:r>
              <a:rPr lang="en-US" sz="2400" dirty="0">
                <a:solidFill>
                  <a:schemeClr val="accent1">
                    <a:lumMod val="75000"/>
                  </a:schemeClr>
                </a:solidFill>
              </a:rPr>
              <a:t>of operation: </a:t>
            </a:r>
            <a:r>
              <a:rPr lang="en-US" sz="2400" b="1" dirty="0">
                <a:solidFill>
                  <a:schemeClr val="accent1">
                    <a:lumMod val="75000"/>
                  </a:schemeClr>
                </a:solidFill>
              </a:rPr>
              <a:t>April, 2011 – June 30, 2013</a:t>
            </a:r>
            <a:endParaRPr lang="en-US" sz="2400" dirty="0">
              <a:solidFill>
                <a:schemeClr val="accent1">
                  <a:lumMod val="75000"/>
                </a:schemeClr>
              </a:solidFill>
            </a:endParaRPr>
          </a:p>
          <a:p>
            <a:pPr fontAlgn="auto">
              <a:spcAft>
                <a:spcPts val="0"/>
              </a:spcAft>
              <a:defRPr/>
            </a:pPr>
            <a:r>
              <a:rPr lang="en-US" sz="2400" dirty="0">
                <a:solidFill>
                  <a:schemeClr val="accent1">
                    <a:lumMod val="75000"/>
                  </a:schemeClr>
                </a:solidFill>
              </a:rPr>
              <a:t> </a:t>
            </a:r>
            <a:r>
              <a:rPr lang="en-US" sz="2400" dirty="0" smtClean="0">
                <a:solidFill>
                  <a:schemeClr val="accent1">
                    <a:lumMod val="75000"/>
                  </a:schemeClr>
                </a:solidFill>
              </a:rPr>
              <a:t>Proposed </a:t>
            </a:r>
            <a:r>
              <a:rPr lang="en-US" sz="2400" dirty="0">
                <a:solidFill>
                  <a:schemeClr val="accent1">
                    <a:lumMod val="75000"/>
                  </a:schemeClr>
                </a:solidFill>
              </a:rPr>
              <a:t>duration of operation:</a:t>
            </a:r>
            <a:r>
              <a:rPr lang="en-US" sz="2400" b="1" dirty="0">
                <a:solidFill>
                  <a:schemeClr val="accent1">
                    <a:lumMod val="75000"/>
                  </a:schemeClr>
                </a:solidFill>
              </a:rPr>
              <a:t> 27-30 months</a:t>
            </a:r>
            <a:endParaRPr lang="en-US" sz="2400" dirty="0"/>
          </a:p>
        </p:txBody>
      </p:sp>
      <p:graphicFrame>
        <p:nvGraphicFramePr>
          <p:cNvPr id="5" name="Diagram 4"/>
          <p:cNvGraphicFramePr/>
          <p:nvPr/>
        </p:nvGraphicFramePr>
        <p:xfrm>
          <a:off x="1066800" y="3200400"/>
          <a:ext cx="7391400" cy="281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92152" y="381000"/>
          <a:ext cx="8839200" cy="5993349"/>
        </p:xfrm>
        <a:graphic>
          <a:graphicData uri="http://schemas.openxmlformats.org/drawingml/2006/table">
            <a:tbl>
              <a:tblPr/>
              <a:tblGrid>
                <a:gridCol w="1007979"/>
                <a:gridCol w="1359663"/>
                <a:gridCol w="1025978"/>
                <a:gridCol w="947058"/>
                <a:gridCol w="1085170"/>
                <a:gridCol w="1085170"/>
                <a:gridCol w="1085170"/>
                <a:gridCol w="1243012"/>
              </a:tblGrid>
              <a:tr h="990600">
                <a:tc gridSpan="8">
                  <a:txBody>
                    <a:bodyPr/>
                    <a:lstStyle/>
                    <a:p>
                      <a:pPr algn="ctr">
                        <a:spcAft>
                          <a:spcPts val="0"/>
                        </a:spcAft>
                      </a:pPr>
                      <a:r>
                        <a:rPr lang="en-US" sz="4000" b="1" dirty="0" smtClean="0">
                          <a:solidFill>
                            <a:srgbClr val="00B050"/>
                          </a:solidFill>
                          <a:latin typeface="Arial" pitchFamily="34" charset="0"/>
                          <a:ea typeface="Calibri"/>
                          <a:cs typeface="Arial" pitchFamily="34" charset="0"/>
                        </a:rPr>
                        <a:t>Project Summary Grid</a:t>
                      </a:r>
                      <a:endParaRPr lang="en-US" sz="4000" b="1" dirty="0">
                        <a:solidFill>
                          <a:srgbClr val="00B050"/>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gn="ctr">
                        <a:spcAft>
                          <a:spcPts val="0"/>
                        </a:spcAft>
                      </a:pPr>
                      <a:endParaRPr lang="en-US" sz="1400" dirty="0">
                        <a:solidFill>
                          <a:schemeClr val="bg1"/>
                        </a:solidFill>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hMerge="1">
                  <a:txBody>
                    <a:bodyPr/>
                    <a:lstStyle/>
                    <a:p>
                      <a:pPr algn="ctr">
                        <a:spcAft>
                          <a:spcPts val="0"/>
                        </a:spcAft>
                      </a:pPr>
                      <a:endParaRPr lang="en-US" sz="1400" dirty="0">
                        <a:solidFill>
                          <a:schemeClr val="bg1"/>
                        </a:solidFill>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50000"/>
                      </a:schemeClr>
                    </a:solidFill>
                  </a:tcPr>
                </a:tc>
                <a:tc hMerge="1">
                  <a:txBody>
                    <a:bodyPr/>
                    <a:lstStyle/>
                    <a:p>
                      <a:endParaRPr lang="en-US"/>
                    </a:p>
                  </a:txBody>
                  <a:tcPr/>
                </a:tc>
                <a:tc hMerge="1">
                  <a:txBody>
                    <a:bodyPr/>
                    <a:lstStyle/>
                    <a:p>
                      <a:endParaRPr lang="en-US"/>
                    </a:p>
                  </a:txBody>
                  <a:tcPr/>
                </a:tc>
                <a:tc hMerge="1">
                  <a:txBody>
                    <a:bodyPr/>
                    <a:lstStyle/>
                    <a:p>
                      <a:pPr algn="ctr">
                        <a:spcAft>
                          <a:spcPts val="0"/>
                        </a:spcAft>
                      </a:pPr>
                      <a:endParaRPr lang="en-US" sz="1400" dirty="0">
                        <a:solidFill>
                          <a:schemeClr val="bg1"/>
                        </a:solidFill>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50000"/>
                      </a:schemeClr>
                    </a:solidFill>
                  </a:tcPr>
                </a:tc>
                <a:tc hMerge="1">
                  <a:txBody>
                    <a:bodyPr/>
                    <a:lstStyle/>
                    <a:p>
                      <a:endParaRPr lang="en-US"/>
                    </a:p>
                  </a:txBody>
                  <a:tcPr/>
                </a:tc>
                <a:tc hMerge="1">
                  <a:txBody>
                    <a:bodyPr/>
                    <a:lstStyle/>
                    <a:p>
                      <a:pPr>
                        <a:spcAft>
                          <a:spcPts val="0"/>
                        </a:spcAft>
                      </a:pPr>
                      <a:endParaRPr lang="en-US" sz="1400" dirty="0">
                        <a:solidFill>
                          <a:schemeClr val="bg1"/>
                        </a:solidFill>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50000"/>
                      </a:schemeClr>
                    </a:solidFill>
                  </a:tcPr>
                </a:tc>
              </a:tr>
              <a:tr h="903243">
                <a:tc rowSpan="2">
                  <a:txBody>
                    <a:bodyPr/>
                    <a:lstStyle/>
                    <a:p>
                      <a:pPr algn="ctr">
                        <a:spcAft>
                          <a:spcPts val="0"/>
                        </a:spcAft>
                      </a:pPr>
                      <a:r>
                        <a:rPr lang="en-US" sz="1500" b="1" dirty="0" smtClean="0">
                          <a:solidFill>
                            <a:schemeClr val="bg1"/>
                          </a:solidFill>
                          <a:latin typeface="Arial" pitchFamily="34" charset="0"/>
                          <a:ea typeface="Times New Roman"/>
                          <a:cs typeface="Arial" pitchFamily="34" charset="0"/>
                        </a:rPr>
                        <a:t>Province</a:t>
                      </a:r>
                      <a:endParaRPr lang="en-US" sz="1500"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rowSpan="2">
                  <a:txBody>
                    <a:bodyPr/>
                    <a:lstStyle/>
                    <a:p>
                      <a:pPr algn="ctr">
                        <a:spcAft>
                          <a:spcPts val="0"/>
                        </a:spcAft>
                      </a:pPr>
                      <a:r>
                        <a:rPr lang="en-US" sz="1500" b="1" dirty="0">
                          <a:solidFill>
                            <a:schemeClr val="bg1"/>
                          </a:solidFill>
                          <a:latin typeface="Arial" pitchFamily="34" charset="0"/>
                          <a:ea typeface="Times New Roman"/>
                          <a:cs typeface="Arial" pitchFamily="34" charset="0"/>
                        </a:rPr>
                        <a:t>Districts</a:t>
                      </a:r>
                      <a:endParaRPr lang="en-US" sz="1500"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gridSpan="3">
                  <a:txBody>
                    <a:bodyPr/>
                    <a:lstStyle/>
                    <a:p>
                      <a:pPr algn="ctr">
                        <a:spcAft>
                          <a:spcPts val="0"/>
                        </a:spcAft>
                      </a:pPr>
                      <a:r>
                        <a:rPr lang="en-US" sz="1500" b="1" dirty="0" smtClean="0">
                          <a:solidFill>
                            <a:schemeClr val="bg1"/>
                          </a:solidFill>
                          <a:latin typeface="Arial" pitchFamily="34" charset="0"/>
                          <a:ea typeface="Times New Roman"/>
                          <a:cs typeface="Arial" pitchFamily="34" charset="0"/>
                        </a:rPr>
                        <a:t>Component  I</a:t>
                      </a:r>
                      <a:endParaRPr lang="en-US" sz="1500" dirty="0">
                        <a:solidFill>
                          <a:schemeClr val="bg1"/>
                        </a:solidFill>
                        <a:latin typeface="Arial" pitchFamily="34" charset="0"/>
                        <a:ea typeface="Calibri"/>
                        <a:cs typeface="Arial" pitchFamily="34" charset="0"/>
                      </a:endParaRPr>
                    </a:p>
                    <a:p>
                      <a:pPr algn="ctr">
                        <a:spcAft>
                          <a:spcPts val="0"/>
                        </a:spcAft>
                      </a:pPr>
                      <a:r>
                        <a:rPr lang="en-US" sz="1500" b="1" dirty="0" smtClean="0">
                          <a:solidFill>
                            <a:schemeClr val="bg1"/>
                          </a:solidFill>
                          <a:latin typeface="Arial" pitchFamily="34" charset="0"/>
                          <a:ea typeface="Times New Roman"/>
                          <a:cs typeface="Arial" pitchFamily="34" charset="0"/>
                        </a:rPr>
                        <a:t>School </a:t>
                      </a:r>
                      <a:r>
                        <a:rPr lang="en-US" sz="1500" b="1" dirty="0">
                          <a:solidFill>
                            <a:schemeClr val="bg1"/>
                          </a:solidFill>
                          <a:latin typeface="Arial" pitchFamily="34" charset="0"/>
                          <a:ea typeface="Times New Roman"/>
                          <a:cs typeface="Arial" pitchFamily="34" charset="0"/>
                        </a:rPr>
                        <a:t>Rehabilitation</a:t>
                      </a:r>
                      <a:endParaRPr lang="en-US" sz="1500"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c hMerge="1">
                  <a:txBody>
                    <a:bodyPr/>
                    <a:lstStyle/>
                    <a:p>
                      <a:endParaRPr lang="en-US"/>
                    </a:p>
                  </a:txBody>
                  <a:tcPr/>
                </a:tc>
                <a:tc hMerge="1">
                  <a:txBody>
                    <a:bodyPr/>
                    <a:lstStyle/>
                    <a:p>
                      <a:endParaRPr lang="en-US"/>
                    </a:p>
                  </a:txBody>
                  <a:tcPr/>
                </a:tc>
                <a:tc gridSpan="2">
                  <a:txBody>
                    <a:bodyPr/>
                    <a:lstStyle/>
                    <a:p>
                      <a:pPr algn="ctr">
                        <a:spcAft>
                          <a:spcPts val="0"/>
                        </a:spcAft>
                      </a:pPr>
                      <a:r>
                        <a:rPr lang="en-US" sz="1500" b="1" dirty="0" smtClean="0">
                          <a:solidFill>
                            <a:schemeClr val="bg1"/>
                          </a:solidFill>
                          <a:latin typeface="Arial" pitchFamily="34" charset="0"/>
                          <a:ea typeface="Times New Roman"/>
                          <a:cs typeface="Arial" pitchFamily="34" charset="0"/>
                        </a:rPr>
                        <a:t>Component  II</a:t>
                      </a:r>
                      <a:endParaRPr lang="en-US" sz="1500" dirty="0">
                        <a:solidFill>
                          <a:schemeClr val="bg1"/>
                        </a:solidFill>
                        <a:latin typeface="Arial" pitchFamily="34" charset="0"/>
                        <a:ea typeface="Calibri"/>
                        <a:cs typeface="Arial" pitchFamily="34" charset="0"/>
                      </a:endParaRPr>
                    </a:p>
                    <a:p>
                      <a:pPr algn="ctr">
                        <a:spcAft>
                          <a:spcPts val="0"/>
                        </a:spcAft>
                      </a:pPr>
                      <a:r>
                        <a:rPr lang="en-US" sz="1500" b="1" dirty="0" smtClean="0">
                          <a:solidFill>
                            <a:schemeClr val="bg1"/>
                          </a:solidFill>
                          <a:latin typeface="Arial" pitchFamily="34" charset="0"/>
                          <a:ea typeface="Times New Roman"/>
                          <a:cs typeface="Arial" pitchFamily="34" charset="0"/>
                        </a:rPr>
                        <a:t>Back </a:t>
                      </a:r>
                      <a:r>
                        <a:rPr lang="en-US" sz="1500" b="1" dirty="0">
                          <a:solidFill>
                            <a:schemeClr val="bg1"/>
                          </a:solidFill>
                          <a:latin typeface="Arial" pitchFamily="34" charset="0"/>
                          <a:ea typeface="Times New Roman"/>
                          <a:cs typeface="Arial" pitchFamily="34" charset="0"/>
                        </a:rPr>
                        <a:t>to School </a:t>
                      </a:r>
                      <a:r>
                        <a:rPr lang="en-US" sz="1500" b="1" dirty="0" smtClean="0">
                          <a:solidFill>
                            <a:schemeClr val="bg1"/>
                          </a:solidFill>
                          <a:latin typeface="Arial" pitchFamily="34" charset="0"/>
                          <a:ea typeface="Times New Roman"/>
                          <a:cs typeface="Arial" pitchFamily="34" charset="0"/>
                        </a:rPr>
                        <a:t>Kits</a:t>
                      </a:r>
                      <a:endParaRPr lang="en-US" sz="1500"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c hMerge="1">
                  <a:txBody>
                    <a:bodyPr/>
                    <a:lstStyle/>
                    <a:p>
                      <a:endParaRPr lang="en-US"/>
                    </a:p>
                  </a:txBody>
                  <a:tcPr/>
                </a:tc>
                <a:tc>
                  <a:txBody>
                    <a:bodyPr/>
                    <a:lstStyle/>
                    <a:p>
                      <a:pPr algn="ctr">
                        <a:spcAft>
                          <a:spcPts val="0"/>
                        </a:spcAft>
                      </a:pPr>
                      <a:r>
                        <a:rPr lang="en-US" sz="1500" b="1" dirty="0" smtClean="0">
                          <a:solidFill>
                            <a:schemeClr val="bg1"/>
                          </a:solidFill>
                          <a:latin typeface="Arial" pitchFamily="34" charset="0"/>
                          <a:ea typeface="Times New Roman"/>
                          <a:cs typeface="Arial" pitchFamily="34" charset="0"/>
                        </a:rPr>
                        <a:t>Component  III</a:t>
                      </a:r>
                      <a:endParaRPr lang="en-US" sz="1500" dirty="0">
                        <a:solidFill>
                          <a:schemeClr val="bg1"/>
                        </a:solidFill>
                        <a:latin typeface="Arial" pitchFamily="34" charset="0"/>
                        <a:ea typeface="Calibri"/>
                        <a:cs typeface="Arial" pitchFamily="34" charset="0"/>
                      </a:endParaRPr>
                    </a:p>
                    <a:p>
                      <a:pPr algn="ctr">
                        <a:spcAft>
                          <a:spcPts val="0"/>
                        </a:spcAft>
                      </a:pPr>
                      <a:r>
                        <a:rPr lang="en-US" sz="1500" b="1" dirty="0" smtClean="0">
                          <a:solidFill>
                            <a:schemeClr val="bg1"/>
                          </a:solidFill>
                          <a:latin typeface="Arial" pitchFamily="34" charset="0"/>
                          <a:ea typeface="Times New Roman"/>
                          <a:cs typeface="Arial" pitchFamily="34" charset="0"/>
                        </a:rPr>
                        <a:t>ECD Day Care Centre</a:t>
                      </a:r>
                      <a:endParaRPr lang="en-US" sz="1500"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r>
              <a:tr h="1197192">
                <a:tc vMerge="1">
                  <a:txBody>
                    <a:bodyPr/>
                    <a:lstStyle/>
                    <a:p>
                      <a:endParaRPr lang="en-US"/>
                    </a:p>
                  </a:txBody>
                  <a:tcPr/>
                </a:tc>
                <a:tc vMerge="1">
                  <a:txBody>
                    <a:bodyPr/>
                    <a:lstStyle/>
                    <a:p>
                      <a:endParaRPr lang="en-US"/>
                    </a:p>
                  </a:txBody>
                  <a:tcPr/>
                </a:tc>
                <a:tc>
                  <a:txBody>
                    <a:bodyPr/>
                    <a:lstStyle/>
                    <a:p>
                      <a:pPr algn="ctr">
                        <a:spcAft>
                          <a:spcPts val="0"/>
                        </a:spcAft>
                      </a:pPr>
                      <a:r>
                        <a:rPr lang="en-US" sz="1500" b="1" dirty="0" smtClean="0">
                          <a:solidFill>
                            <a:schemeClr val="bg1"/>
                          </a:solidFill>
                          <a:latin typeface="Arial" pitchFamily="34" charset="0"/>
                          <a:ea typeface="Times New Roman"/>
                          <a:cs typeface="Arial" pitchFamily="34" charset="0"/>
                        </a:rPr>
                        <a:t>WSIP* Schools</a:t>
                      </a:r>
                    </a:p>
                    <a:p>
                      <a:pPr algn="ctr">
                        <a:spcAft>
                          <a:spcPts val="0"/>
                        </a:spcAft>
                      </a:pPr>
                      <a:r>
                        <a:rPr lang="en-US" sz="1500" b="1" dirty="0" smtClean="0">
                          <a:solidFill>
                            <a:schemeClr val="bg1"/>
                          </a:solidFill>
                          <a:latin typeface="Arial" pitchFamily="34" charset="0"/>
                          <a:ea typeface="Calibri"/>
                          <a:cs typeface="Arial" pitchFamily="34" charset="0"/>
                        </a:rPr>
                        <a:t>w/const. </a:t>
                      </a:r>
                      <a:endParaRPr lang="en-US" sz="1500"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spcAft>
                          <a:spcPts val="0"/>
                        </a:spcAft>
                      </a:pPr>
                      <a:r>
                        <a:rPr lang="en-US" sz="1500" b="1" dirty="0" smtClean="0">
                          <a:solidFill>
                            <a:schemeClr val="bg1"/>
                          </a:solidFill>
                          <a:latin typeface="Arial" pitchFamily="34" charset="0"/>
                          <a:ea typeface="Times New Roman"/>
                          <a:cs typeface="Arial" pitchFamily="34" charset="0"/>
                        </a:rPr>
                        <a:t>WSIP Schools w/o </a:t>
                      </a:r>
                      <a:r>
                        <a:rPr lang="en-US" sz="1500" b="1" dirty="0" smtClean="0">
                          <a:solidFill>
                            <a:schemeClr val="bg1"/>
                          </a:solidFill>
                          <a:latin typeface="Arial" pitchFamily="34" charset="0"/>
                          <a:ea typeface="Calibri"/>
                          <a:cs typeface="Arial" pitchFamily="34" charset="0"/>
                        </a:rPr>
                        <a:t>const.</a:t>
                      </a:r>
                      <a:endParaRPr lang="en-US" sz="1500"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spcAft>
                          <a:spcPts val="0"/>
                        </a:spcAft>
                      </a:pPr>
                      <a:r>
                        <a:rPr lang="en-US" sz="1500" b="1" dirty="0" smtClean="0">
                          <a:solidFill>
                            <a:schemeClr val="bg1"/>
                          </a:solidFill>
                          <a:latin typeface="Arial" pitchFamily="34" charset="0"/>
                          <a:ea typeface="Times New Roman"/>
                          <a:cs typeface="Arial" pitchFamily="34" charset="0"/>
                        </a:rPr>
                        <a:t>Catch </a:t>
                      </a:r>
                      <a:r>
                        <a:rPr lang="en-US" sz="1500" b="1" dirty="0">
                          <a:solidFill>
                            <a:schemeClr val="bg1"/>
                          </a:solidFill>
                          <a:latin typeface="Arial" pitchFamily="34" charset="0"/>
                          <a:ea typeface="Times New Roman"/>
                          <a:cs typeface="Arial" pitchFamily="34" charset="0"/>
                        </a:rPr>
                        <a:t>Up Program </a:t>
                      </a:r>
                      <a:r>
                        <a:rPr lang="en-US" sz="1500" b="1" dirty="0" smtClean="0">
                          <a:solidFill>
                            <a:schemeClr val="bg1"/>
                          </a:solidFill>
                          <a:latin typeface="Arial" pitchFamily="34" charset="0"/>
                          <a:ea typeface="Times New Roman"/>
                          <a:cs typeface="Arial" pitchFamily="34" charset="0"/>
                        </a:rPr>
                        <a:t> for Out </a:t>
                      </a:r>
                      <a:r>
                        <a:rPr lang="en-US" sz="1500" b="1" dirty="0">
                          <a:solidFill>
                            <a:schemeClr val="bg1"/>
                          </a:solidFill>
                          <a:latin typeface="Arial" pitchFamily="34" charset="0"/>
                          <a:ea typeface="Times New Roman"/>
                          <a:cs typeface="Arial" pitchFamily="34" charset="0"/>
                        </a:rPr>
                        <a:t>of School Children</a:t>
                      </a:r>
                      <a:endParaRPr lang="en-US" sz="1500"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spcAft>
                          <a:spcPts val="0"/>
                        </a:spcAft>
                      </a:pPr>
                      <a:r>
                        <a:rPr lang="en-US" sz="1500" b="1" dirty="0" smtClean="0">
                          <a:solidFill>
                            <a:schemeClr val="bg1"/>
                          </a:solidFill>
                          <a:latin typeface="Arial" pitchFamily="34" charset="0"/>
                          <a:ea typeface="Times New Roman"/>
                          <a:cs typeface="Arial" pitchFamily="34" charset="0"/>
                        </a:rPr>
                        <a:t>WSIP with School </a:t>
                      </a:r>
                      <a:r>
                        <a:rPr lang="en-US" sz="1500" b="1" dirty="0">
                          <a:solidFill>
                            <a:schemeClr val="bg1"/>
                          </a:solidFill>
                          <a:latin typeface="Arial" pitchFamily="34" charset="0"/>
                          <a:ea typeface="Times New Roman"/>
                          <a:cs typeface="Arial" pitchFamily="34" charset="0"/>
                        </a:rPr>
                        <a:t>Support </a:t>
                      </a:r>
                      <a:endParaRPr lang="en-US" sz="1500"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spcAft>
                          <a:spcPts val="0"/>
                        </a:spcAft>
                      </a:pPr>
                      <a:r>
                        <a:rPr lang="en-US" sz="1500" b="1" dirty="0" smtClean="0">
                          <a:solidFill>
                            <a:schemeClr val="bg1"/>
                          </a:solidFill>
                          <a:latin typeface="Arial" pitchFamily="34" charset="0"/>
                          <a:ea typeface="Times New Roman"/>
                          <a:cs typeface="Arial" pitchFamily="34" charset="0"/>
                        </a:rPr>
                        <a:t>Children’s Uniform School  </a:t>
                      </a:r>
                      <a:r>
                        <a:rPr lang="en-US" sz="1500" b="1" dirty="0">
                          <a:solidFill>
                            <a:schemeClr val="bg1"/>
                          </a:solidFill>
                          <a:latin typeface="Arial" pitchFamily="34" charset="0"/>
                          <a:ea typeface="Times New Roman"/>
                          <a:cs typeface="Arial" pitchFamily="34" charset="0"/>
                        </a:rPr>
                        <a:t>Kits </a:t>
                      </a:r>
                      <a:endParaRPr lang="en-US" sz="1500"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c>
                  <a:txBody>
                    <a:bodyPr/>
                    <a:lstStyle/>
                    <a:p>
                      <a:pPr algn="ctr">
                        <a:spcAft>
                          <a:spcPts val="0"/>
                        </a:spcAft>
                      </a:pPr>
                      <a:r>
                        <a:rPr lang="en-US" sz="1500" b="1" dirty="0">
                          <a:solidFill>
                            <a:schemeClr val="bg1"/>
                          </a:solidFill>
                          <a:latin typeface="Arial" pitchFamily="34" charset="0"/>
                          <a:ea typeface="Times New Roman"/>
                          <a:cs typeface="Arial" pitchFamily="34" charset="0"/>
                        </a:rPr>
                        <a:t>ECD Day Care </a:t>
                      </a:r>
                      <a:r>
                        <a:rPr lang="en-US" sz="1500" b="1" dirty="0" err="1">
                          <a:solidFill>
                            <a:schemeClr val="bg1"/>
                          </a:solidFill>
                          <a:latin typeface="Arial" pitchFamily="34" charset="0"/>
                          <a:ea typeface="Times New Roman"/>
                          <a:cs typeface="Arial" pitchFamily="34" charset="0"/>
                        </a:rPr>
                        <a:t>Centres</a:t>
                      </a:r>
                      <a:endParaRPr lang="en-US" sz="1500"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75000"/>
                      </a:schemeClr>
                    </a:solidFill>
                  </a:tcPr>
                </a:tc>
              </a:tr>
              <a:tr h="164447">
                <a:tc>
                  <a:txBody>
                    <a:bodyPr/>
                    <a:lstStyle/>
                    <a:p>
                      <a:pPr algn="ctr">
                        <a:spcAft>
                          <a:spcPts val="0"/>
                        </a:spcAft>
                      </a:pPr>
                      <a:r>
                        <a:rPr lang="en-US" sz="1500" dirty="0" err="1" smtClean="0">
                          <a:solidFill>
                            <a:schemeClr val="tx1"/>
                          </a:solidFill>
                          <a:latin typeface="Arial" pitchFamily="34" charset="0"/>
                          <a:ea typeface="Calibri"/>
                          <a:cs typeface="Arial" pitchFamily="34" charset="0"/>
                        </a:rPr>
                        <a:t>Sindh</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Aft>
                          <a:spcPts val="0"/>
                        </a:spcAft>
                      </a:pPr>
                      <a:r>
                        <a:rPr lang="en-US" sz="1500" b="1" dirty="0" err="1">
                          <a:solidFill>
                            <a:schemeClr val="tx1"/>
                          </a:solidFill>
                          <a:latin typeface="Arial" pitchFamily="34" charset="0"/>
                          <a:ea typeface="Times New Roman"/>
                          <a:cs typeface="Arial" pitchFamily="34" charset="0"/>
                        </a:rPr>
                        <a:t>Shikarpur</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smtClean="0">
                          <a:solidFill>
                            <a:schemeClr val="tx1"/>
                          </a:solidFill>
                          <a:latin typeface="Arial" pitchFamily="34" charset="0"/>
                          <a:ea typeface="Times New Roman"/>
                          <a:cs typeface="Arial" pitchFamily="34" charset="0"/>
                        </a:rPr>
                        <a:t>20</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a:solidFill>
                            <a:schemeClr val="tx1"/>
                          </a:solidFill>
                          <a:latin typeface="Arial" pitchFamily="34" charset="0"/>
                          <a:ea typeface="Times New Roman"/>
                          <a:cs typeface="Arial" pitchFamily="34" charset="0"/>
                        </a:rPr>
                        <a:t>85</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smtClean="0">
                          <a:solidFill>
                            <a:schemeClr val="tx1"/>
                          </a:solidFill>
                          <a:latin typeface="Arial" pitchFamily="34" charset="0"/>
                          <a:ea typeface="Calibri"/>
                          <a:cs typeface="Arial" pitchFamily="34" charset="0"/>
                        </a:rPr>
                        <a:t>200</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smtClean="0">
                          <a:solidFill>
                            <a:schemeClr val="tx1"/>
                          </a:solidFill>
                          <a:latin typeface="Arial" pitchFamily="34" charset="0"/>
                          <a:ea typeface="Calibri"/>
                          <a:cs typeface="Arial" pitchFamily="34" charset="0"/>
                        </a:rPr>
                        <a:t>1000 </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a:solidFill>
                            <a:schemeClr val="tx1"/>
                          </a:solidFill>
                          <a:latin typeface="Arial" pitchFamily="34" charset="0"/>
                          <a:ea typeface="Calibri"/>
                          <a:cs typeface="Arial" pitchFamily="34"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647">
                <a:tc rowSpan="3">
                  <a:txBody>
                    <a:bodyPr/>
                    <a:lstStyle/>
                    <a:p>
                      <a:pPr algn="ctr">
                        <a:spcAft>
                          <a:spcPts val="0"/>
                        </a:spcAft>
                      </a:pPr>
                      <a:r>
                        <a:rPr lang="en-US" sz="1500" dirty="0" smtClean="0">
                          <a:solidFill>
                            <a:schemeClr val="tx1"/>
                          </a:solidFill>
                          <a:latin typeface="Arial" pitchFamily="34" charset="0"/>
                          <a:ea typeface="Calibri"/>
                          <a:cs typeface="Arial" pitchFamily="34" charset="0"/>
                        </a:rPr>
                        <a:t>Punjab</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500" b="1" dirty="0" smtClean="0">
                          <a:solidFill>
                            <a:schemeClr val="tx1"/>
                          </a:solidFill>
                          <a:latin typeface="Arial" pitchFamily="34" charset="0"/>
                          <a:ea typeface="Calibri"/>
                          <a:cs typeface="Arial" pitchFamily="34" charset="0"/>
                        </a:rPr>
                        <a:t>Multan </a:t>
                      </a:r>
                      <a:endParaRPr lang="en-US" sz="1500" b="1" dirty="0">
                        <a:solidFill>
                          <a:schemeClr val="tx1"/>
                        </a:solidFill>
                        <a:latin typeface="Arial" pitchFamily="34" charset="0"/>
                        <a:ea typeface="Calibri"/>
                        <a:cs typeface="Arial"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smtClean="0">
                          <a:solidFill>
                            <a:schemeClr val="tx1"/>
                          </a:solidFill>
                          <a:latin typeface="Arial" pitchFamily="34" charset="0"/>
                          <a:ea typeface="Calibri"/>
                          <a:cs typeface="Arial" pitchFamily="34" charset="0"/>
                        </a:rPr>
                        <a:t>20**</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smtClean="0">
                          <a:solidFill>
                            <a:schemeClr val="tx1"/>
                          </a:solidFill>
                          <a:latin typeface="Arial" pitchFamily="34" charset="0"/>
                          <a:ea typeface="Calibri"/>
                          <a:cs typeface="Arial" pitchFamily="34" charset="0"/>
                        </a:rPr>
                        <a:t>--</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smtClean="0">
                          <a:solidFill>
                            <a:schemeClr val="tx1"/>
                          </a:solidFill>
                          <a:latin typeface="Arial" pitchFamily="34" charset="0"/>
                          <a:ea typeface="Calibri"/>
                          <a:cs typeface="Arial" pitchFamily="34" charset="0"/>
                        </a:rPr>
                        <a:t>1000</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smtClean="0">
                          <a:solidFill>
                            <a:schemeClr val="tx1"/>
                          </a:solidFill>
                          <a:latin typeface="Arial" pitchFamily="34" charset="0"/>
                          <a:ea typeface="Calibri"/>
                          <a:cs typeface="Arial" pitchFamily="34" charset="0"/>
                        </a:rPr>
                        <a:t>**</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1621">
                <a:tc vMerge="1">
                  <a:txBody>
                    <a:bodyPr/>
                    <a:lstStyle/>
                    <a:p>
                      <a:pPr algn="ctr">
                        <a:spcAft>
                          <a:spcPts val="0"/>
                        </a:spcAft>
                      </a:pPr>
                      <a:endParaRPr lang="en-US" sz="14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1500" b="1" dirty="0" err="1">
                          <a:solidFill>
                            <a:schemeClr val="tx1"/>
                          </a:solidFill>
                          <a:latin typeface="Arial" pitchFamily="34" charset="0"/>
                          <a:ea typeface="Times New Roman"/>
                          <a:cs typeface="Arial" pitchFamily="34" charset="0"/>
                        </a:rPr>
                        <a:t>Rahim</a:t>
                      </a:r>
                      <a:r>
                        <a:rPr lang="en-US" sz="1500" b="1" dirty="0">
                          <a:solidFill>
                            <a:schemeClr val="tx1"/>
                          </a:solidFill>
                          <a:latin typeface="Arial" pitchFamily="34" charset="0"/>
                          <a:ea typeface="Times New Roman"/>
                          <a:cs typeface="Arial" pitchFamily="34" charset="0"/>
                        </a:rPr>
                        <a:t> </a:t>
                      </a:r>
                      <a:r>
                        <a:rPr lang="en-US" sz="1500" b="1" dirty="0" err="1">
                          <a:solidFill>
                            <a:schemeClr val="tx1"/>
                          </a:solidFill>
                          <a:latin typeface="Arial" pitchFamily="34" charset="0"/>
                          <a:ea typeface="Times New Roman"/>
                          <a:cs typeface="Arial" pitchFamily="34" charset="0"/>
                        </a:rPr>
                        <a:t>Yar</a:t>
                      </a:r>
                      <a:r>
                        <a:rPr lang="en-US" sz="1500" b="1" dirty="0">
                          <a:solidFill>
                            <a:schemeClr val="tx1"/>
                          </a:solidFill>
                          <a:latin typeface="Arial" pitchFamily="34" charset="0"/>
                          <a:ea typeface="Times New Roman"/>
                          <a:cs typeface="Arial" pitchFamily="34" charset="0"/>
                        </a:rPr>
                        <a:t> Khan</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a:solidFill>
                            <a:schemeClr val="tx1"/>
                          </a:solidFill>
                          <a:latin typeface="Arial" pitchFamily="34" charset="0"/>
                          <a:ea typeface="Times New Roman"/>
                          <a:cs typeface="Arial" pitchFamily="34" charset="0"/>
                        </a:rPr>
                        <a:t>10</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smtClean="0">
                          <a:solidFill>
                            <a:schemeClr val="tx1"/>
                          </a:solidFill>
                          <a:latin typeface="Arial" pitchFamily="34" charset="0"/>
                          <a:ea typeface="Times New Roman"/>
                          <a:cs typeface="Arial" pitchFamily="34" charset="0"/>
                        </a:rPr>
                        <a:t>60</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smtClean="0">
                          <a:solidFill>
                            <a:schemeClr val="tx1"/>
                          </a:solidFill>
                          <a:latin typeface="Arial" pitchFamily="34" charset="0"/>
                          <a:ea typeface="Times New Roman"/>
                          <a:cs typeface="Arial" pitchFamily="34" charset="0"/>
                        </a:rPr>
                        <a:t>200</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smtClean="0">
                          <a:solidFill>
                            <a:schemeClr val="tx1"/>
                          </a:solidFill>
                          <a:latin typeface="Arial" pitchFamily="34" charset="0"/>
                          <a:ea typeface="Times New Roman"/>
                          <a:cs typeface="Arial" pitchFamily="34" charset="0"/>
                        </a:rPr>
                        <a:t>1000 </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smtClean="0">
                          <a:solidFill>
                            <a:schemeClr val="tx1"/>
                          </a:solidFill>
                          <a:latin typeface="Arial" pitchFamily="34" charset="0"/>
                          <a:ea typeface="Times New Roman"/>
                          <a:cs typeface="Arial" pitchFamily="34" charset="0"/>
                        </a:rPr>
                        <a:t>4</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226">
                <a:tc vMerge="1">
                  <a:txBody>
                    <a:bodyPr/>
                    <a:lstStyle/>
                    <a:p>
                      <a:endParaRPr lang="en-US"/>
                    </a:p>
                  </a:txBody>
                  <a:tcPr/>
                </a:tc>
                <a:tc>
                  <a:txBody>
                    <a:bodyPr/>
                    <a:lstStyle/>
                    <a:p>
                      <a:pPr>
                        <a:spcAft>
                          <a:spcPts val="0"/>
                        </a:spcAft>
                      </a:pPr>
                      <a:r>
                        <a:rPr lang="en-US" sz="1500" b="1" dirty="0" err="1" smtClean="0">
                          <a:solidFill>
                            <a:schemeClr val="tx1"/>
                          </a:solidFill>
                          <a:latin typeface="Arial" pitchFamily="34" charset="0"/>
                          <a:ea typeface="Times New Roman"/>
                          <a:cs typeface="Arial" pitchFamily="34" charset="0"/>
                        </a:rPr>
                        <a:t>Muzaffargarh</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smtClean="0">
                          <a:solidFill>
                            <a:schemeClr val="tx1"/>
                          </a:solidFill>
                          <a:latin typeface="Arial" pitchFamily="34" charset="0"/>
                          <a:ea typeface="Times New Roman"/>
                          <a:cs typeface="Arial" pitchFamily="34" charset="0"/>
                        </a:rPr>
                        <a:t>20  </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smtClean="0">
                          <a:solidFill>
                            <a:schemeClr val="tx1"/>
                          </a:solidFill>
                          <a:latin typeface="Arial" pitchFamily="34" charset="0"/>
                          <a:ea typeface="Times New Roman"/>
                          <a:cs typeface="Arial" pitchFamily="34" charset="0"/>
                        </a:rPr>
                        <a:t>85 </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smtClean="0">
                          <a:solidFill>
                            <a:schemeClr val="tx1"/>
                          </a:solidFill>
                          <a:latin typeface="Arial" pitchFamily="34" charset="0"/>
                          <a:ea typeface="Times New Roman"/>
                          <a:cs typeface="Arial" pitchFamily="34" charset="0"/>
                        </a:rPr>
                        <a:t>200</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smtClean="0">
                          <a:solidFill>
                            <a:schemeClr val="tx1"/>
                          </a:solidFill>
                          <a:latin typeface="Arial" pitchFamily="34" charset="0"/>
                          <a:ea typeface="Times New Roman"/>
                          <a:cs typeface="Arial" pitchFamily="34" charset="0"/>
                        </a:rPr>
                        <a:t>1000 </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500" dirty="0" smtClean="0">
                          <a:solidFill>
                            <a:schemeClr val="tx1"/>
                          </a:solidFill>
                          <a:latin typeface="Arial" pitchFamily="34" charset="0"/>
                          <a:ea typeface="Times New Roman"/>
                          <a:cs typeface="Arial" pitchFamily="34" charset="0"/>
                        </a:rPr>
                        <a:t>7</a:t>
                      </a:r>
                      <a:endParaRPr lang="en-US" sz="1500"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1621">
                <a:tc gridSpan="2">
                  <a:txBody>
                    <a:bodyPr/>
                    <a:lstStyle/>
                    <a:p>
                      <a:pPr algn="ctr">
                        <a:spcAft>
                          <a:spcPts val="0"/>
                        </a:spcAft>
                      </a:pPr>
                      <a:r>
                        <a:rPr lang="en-US" sz="1800" b="1" dirty="0" smtClean="0">
                          <a:solidFill>
                            <a:schemeClr val="bg1"/>
                          </a:solidFill>
                          <a:latin typeface="Arial" pitchFamily="34" charset="0"/>
                          <a:ea typeface="Times New Roman"/>
                          <a:cs typeface="Arial" pitchFamily="34" charset="0"/>
                        </a:rPr>
                        <a:t>TOTAL</a:t>
                      </a:r>
                      <a:endParaRPr lang="en-US" sz="1800"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c hMerge="1">
                  <a:txBody>
                    <a:bodyPr/>
                    <a:lstStyle/>
                    <a:p>
                      <a:pPr>
                        <a:spcAft>
                          <a:spcPts val="0"/>
                        </a:spcAft>
                      </a:pPr>
                      <a:endParaRPr lang="en-US" sz="1400"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algn="ctr">
                        <a:spcAft>
                          <a:spcPts val="0"/>
                        </a:spcAft>
                      </a:pPr>
                      <a:r>
                        <a:rPr lang="en-US" sz="1800" b="1" dirty="0" smtClean="0">
                          <a:solidFill>
                            <a:schemeClr val="bg1"/>
                          </a:solidFill>
                          <a:latin typeface="Arial" pitchFamily="34" charset="0"/>
                          <a:ea typeface="Times New Roman"/>
                          <a:cs typeface="Arial" pitchFamily="34" charset="0"/>
                        </a:rPr>
                        <a:t>70</a:t>
                      </a:r>
                      <a:endParaRPr lang="en-US" sz="1800" b="1"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c>
                  <a:txBody>
                    <a:bodyPr/>
                    <a:lstStyle/>
                    <a:p>
                      <a:pPr algn="ctr">
                        <a:spcAft>
                          <a:spcPts val="0"/>
                        </a:spcAft>
                      </a:pPr>
                      <a:r>
                        <a:rPr lang="en-US" sz="1800" b="1" dirty="0" smtClean="0">
                          <a:solidFill>
                            <a:schemeClr val="bg1"/>
                          </a:solidFill>
                          <a:latin typeface="Arial" pitchFamily="34" charset="0"/>
                          <a:ea typeface="Times New Roman"/>
                          <a:cs typeface="Arial" pitchFamily="34" charset="0"/>
                        </a:rPr>
                        <a:t>230</a:t>
                      </a:r>
                      <a:endParaRPr lang="en-US" sz="1800" b="1"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c>
                  <a:txBody>
                    <a:bodyPr/>
                    <a:lstStyle/>
                    <a:p>
                      <a:pPr algn="ctr">
                        <a:spcAft>
                          <a:spcPts val="0"/>
                        </a:spcAft>
                      </a:pPr>
                      <a:r>
                        <a:rPr lang="en-US" sz="1800" b="1" dirty="0" smtClean="0">
                          <a:solidFill>
                            <a:schemeClr val="bg1"/>
                          </a:solidFill>
                          <a:latin typeface="Arial" pitchFamily="34" charset="0"/>
                          <a:ea typeface="Calibri"/>
                          <a:cs typeface="Arial" pitchFamily="34" charset="0"/>
                        </a:rPr>
                        <a:t>1600</a:t>
                      </a:r>
                      <a:endParaRPr lang="en-US" sz="1800" b="1"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c>
                  <a:txBody>
                    <a:bodyPr/>
                    <a:lstStyle/>
                    <a:p>
                      <a:pPr algn="ctr">
                        <a:spcAft>
                          <a:spcPts val="0"/>
                        </a:spcAft>
                      </a:pPr>
                      <a:r>
                        <a:rPr lang="en-US" sz="1800" b="1" dirty="0" smtClean="0">
                          <a:solidFill>
                            <a:schemeClr val="bg1"/>
                          </a:solidFill>
                          <a:latin typeface="Arial" pitchFamily="34" charset="0"/>
                          <a:ea typeface="Times New Roman"/>
                          <a:cs typeface="Arial" pitchFamily="34" charset="0"/>
                        </a:rPr>
                        <a:t>--</a:t>
                      </a:r>
                      <a:endParaRPr lang="en-US" sz="1800" b="1"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c>
                  <a:txBody>
                    <a:bodyPr/>
                    <a:lstStyle/>
                    <a:p>
                      <a:pPr algn="ctr">
                        <a:spcAft>
                          <a:spcPts val="0"/>
                        </a:spcAft>
                      </a:pPr>
                      <a:r>
                        <a:rPr lang="en-US" sz="1800" b="1" dirty="0" smtClean="0">
                          <a:solidFill>
                            <a:schemeClr val="bg1"/>
                          </a:solidFill>
                          <a:latin typeface="Arial" pitchFamily="34" charset="0"/>
                          <a:ea typeface="Calibri"/>
                          <a:cs typeface="Arial" pitchFamily="34" charset="0"/>
                        </a:rPr>
                        <a:t>3000</a:t>
                      </a:r>
                      <a:endParaRPr lang="en-US" sz="1800" b="1"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c>
                  <a:txBody>
                    <a:bodyPr/>
                    <a:lstStyle/>
                    <a:p>
                      <a:pPr algn="ctr">
                        <a:spcAft>
                          <a:spcPts val="0"/>
                        </a:spcAft>
                      </a:pPr>
                      <a:r>
                        <a:rPr lang="en-US" sz="1800" b="1" dirty="0">
                          <a:solidFill>
                            <a:schemeClr val="bg1"/>
                          </a:solidFill>
                          <a:latin typeface="Arial" pitchFamily="34" charset="0"/>
                          <a:ea typeface="Times New Roman"/>
                          <a:cs typeface="Arial" pitchFamily="34" charset="0"/>
                        </a:rPr>
                        <a:t>15</a:t>
                      </a:r>
                      <a:endParaRPr lang="en-US" sz="1800" b="1" dirty="0">
                        <a:solidFill>
                          <a:schemeClr val="bg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r>
              <a:tr h="315265">
                <a:tc gridSpan="2">
                  <a:txBody>
                    <a:bodyPr/>
                    <a:lstStyle/>
                    <a:p>
                      <a:pPr algn="ctr">
                        <a:spcAft>
                          <a:spcPts val="0"/>
                        </a:spcAft>
                      </a:pPr>
                      <a:r>
                        <a:rPr lang="en-US" sz="1400" b="1" dirty="0" smtClean="0">
                          <a:solidFill>
                            <a:schemeClr val="tx1"/>
                          </a:solidFill>
                          <a:latin typeface="Arial" pitchFamily="34" charset="0"/>
                          <a:ea typeface="Times New Roman"/>
                          <a:cs typeface="Arial" pitchFamily="34" charset="0"/>
                        </a:rPr>
                        <a:t>Total Schools = 300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spcAft>
                          <a:spcPts val="0"/>
                        </a:spcAft>
                      </a:pPr>
                      <a:endParaRPr lang="en-US" sz="1400" b="1" dirty="0" smtClean="0">
                        <a:solidFill>
                          <a:schemeClr val="tx1"/>
                        </a:solidFill>
                        <a:latin typeface="Arial" pitchFamily="34" charset="0"/>
                        <a:ea typeface="Times New Roman"/>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en-US" sz="1400" b="1" dirty="0" smtClean="0">
                          <a:solidFill>
                            <a:schemeClr val="tx1"/>
                          </a:solidFill>
                          <a:latin typeface="Arial" pitchFamily="34" charset="0"/>
                          <a:ea typeface="Times New Roman"/>
                          <a:cs typeface="Arial" pitchFamily="34" charset="0"/>
                        </a:rPr>
                        <a:t>300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a:r>
                        <a:rPr lang="en-US" sz="1400" b="1" dirty="0" smtClean="0">
                          <a:solidFill>
                            <a:schemeClr val="tx1"/>
                          </a:solidFill>
                          <a:latin typeface="Arial" pitchFamily="34" charset="0"/>
                          <a:cs typeface="Arial" pitchFamily="34"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endParaRPr lang="en-US" sz="1400" dirty="0" smtClean="0">
                        <a:solidFill>
                          <a:schemeClr val="tx1"/>
                        </a:solidFill>
                        <a:latin typeface="Arial" pitchFamily="34" charset="0"/>
                        <a:cs typeface="Arial"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en-US" sz="1400" b="1" dirty="0" smtClean="0">
                          <a:solidFill>
                            <a:schemeClr val="tx1"/>
                          </a:solidFill>
                          <a:latin typeface="Arial" pitchFamily="34" charset="0"/>
                          <a:ea typeface="Calibri"/>
                          <a:cs typeface="Arial" pitchFamily="34" charset="0"/>
                        </a:rPr>
                        <a:t>-</a:t>
                      </a:r>
                      <a:endParaRPr lang="en-US" sz="1400" b="1" dirty="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sz="1400" dirty="0">
                        <a:solidFill>
                          <a:schemeClr val="tx1"/>
                        </a:solidFill>
                        <a:latin typeface="Arial"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1598">
                <a:tc gridSpan="2">
                  <a:txBody>
                    <a:bodyPr/>
                    <a:lstStyle/>
                    <a:p>
                      <a:pPr algn="ctr">
                        <a:spcAft>
                          <a:spcPts val="0"/>
                        </a:spcAft>
                      </a:pPr>
                      <a:r>
                        <a:rPr lang="en-US" sz="1400" b="1" dirty="0" smtClean="0">
                          <a:solidFill>
                            <a:schemeClr val="tx1"/>
                          </a:solidFill>
                          <a:latin typeface="Arial" pitchFamily="34" charset="0"/>
                          <a:ea typeface="Calibri"/>
                          <a:cs typeface="Arial" pitchFamily="34" charset="0"/>
                        </a:rPr>
                        <a:t>Total</a:t>
                      </a:r>
                    </a:p>
                    <a:p>
                      <a:pPr algn="ctr">
                        <a:spcAft>
                          <a:spcPts val="0"/>
                        </a:spcAft>
                      </a:pPr>
                      <a:r>
                        <a:rPr lang="en-US" sz="1400" b="1" dirty="0" smtClean="0">
                          <a:solidFill>
                            <a:schemeClr val="tx1"/>
                          </a:solidFill>
                          <a:latin typeface="Arial" pitchFamily="34" charset="0"/>
                          <a:ea typeface="Calibri"/>
                          <a:cs typeface="Arial" pitchFamily="34" charset="0"/>
                        </a:rPr>
                        <a:t>Beneficiaries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hMerge="1">
                  <a:txBody>
                    <a:bodyPr/>
                    <a:lstStyle/>
                    <a:p>
                      <a:pPr>
                        <a:spcAft>
                          <a:spcPts val="0"/>
                        </a:spcAft>
                      </a:pPr>
                      <a:endParaRPr lang="en-US" sz="1400" dirty="0" smtClean="0">
                        <a:solidFill>
                          <a:schemeClr val="tx1"/>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spcAft>
                          <a:spcPts val="0"/>
                        </a:spcAft>
                      </a:pPr>
                      <a:r>
                        <a:rPr lang="en-US" sz="1400" b="1" u="sng" dirty="0" smtClean="0">
                          <a:solidFill>
                            <a:schemeClr val="tx1"/>
                          </a:solidFill>
                          <a:latin typeface="Arial" pitchFamily="34" charset="0"/>
                          <a:ea typeface="Calibri"/>
                          <a:cs typeface="Arial" pitchFamily="34" charset="0"/>
                        </a:rPr>
                        <a:t>Students = 75,000</a:t>
                      </a:r>
                    </a:p>
                    <a:p>
                      <a:pPr algn="l">
                        <a:spcAft>
                          <a:spcPts val="0"/>
                        </a:spcAft>
                      </a:pPr>
                      <a:r>
                        <a:rPr lang="en-US" sz="1400" dirty="0" smtClean="0">
                          <a:solidFill>
                            <a:schemeClr val="tx1"/>
                          </a:solidFill>
                          <a:latin typeface="Arial" pitchFamily="34" charset="0"/>
                          <a:ea typeface="Calibri"/>
                          <a:cs typeface="Arial" pitchFamily="34" charset="0"/>
                        </a:rPr>
                        <a:t>WSIP = 70,000 </a:t>
                      </a:r>
                    </a:p>
                    <a:p>
                      <a:pPr algn="l">
                        <a:spcAft>
                          <a:spcPts val="0"/>
                        </a:spcAft>
                      </a:pPr>
                      <a:r>
                        <a:rPr lang="en-US" sz="1400" dirty="0" smtClean="0">
                          <a:solidFill>
                            <a:schemeClr val="tx1"/>
                          </a:solidFill>
                          <a:latin typeface="Arial" pitchFamily="34" charset="0"/>
                          <a:ea typeface="Calibri"/>
                          <a:cs typeface="Arial" pitchFamily="34" charset="0"/>
                        </a:rPr>
                        <a:t>OOSC= 1,600</a:t>
                      </a:r>
                    </a:p>
                    <a:p>
                      <a:pPr algn="l">
                        <a:spcAft>
                          <a:spcPts val="0"/>
                        </a:spcAft>
                      </a:pPr>
                      <a:r>
                        <a:rPr lang="en-US" sz="1400" dirty="0" smtClean="0">
                          <a:solidFill>
                            <a:schemeClr val="tx1"/>
                          </a:solidFill>
                          <a:latin typeface="Arial" pitchFamily="34" charset="0"/>
                          <a:ea typeface="Calibri"/>
                          <a:cs typeface="Arial" pitchFamily="34" charset="0"/>
                        </a:rPr>
                        <a:t>ECD= 3,000-4,000 </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hMerge="1">
                  <a:txBody>
                    <a:bodyPr/>
                    <a:lstStyle/>
                    <a:p>
                      <a:endParaRPr lang="en-US"/>
                    </a:p>
                  </a:txBody>
                  <a:tcPr/>
                </a:tc>
                <a:tc gridSpan="2">
                  <a:txBody>
                    <a:bodyPr/>
                    <a:lstStyle/>
                    <a:p>
                      <a:pPr algn="l"/>
                      <a:r>
                        <a:rPr lang="en-US" sz="1400" dirty="0" smtClean="0">
                          <a:solidFill>
                            <a:schemeClr val="tx1"/>
                          </a:solidFill>
                          <a:latin typeface="Arial" pitchFamily="34" charset="0"/>
                          <a:cs typeface="Arial" pitchFamily="34" charset="0"/>
                        </a:rPr>
                        <a:t>Head Teachers = 300</a:t>
                      </a:r>
                    </a:p>
                    <a:p>
                      <a:pPr algn="l"/>
                      <a:r>
                        <a:rPr lang="en-US" sz="1400" dirty="0" smtClean="0">
                          <a:solidFill>
                            <a:schemeClr val="tx1"/>
                          </a:solidFill>
                          <a:latin typeface="Arial" pitchFamily="34" charset="0"/>
                          <a:cs typeface="Arial" pitchFamily="34" charset="0"/>
                        </a:rPr>
                        <a:t>Teachers = 1100</a:t>
                      </a:r>
                    </a:p>
                    <a:p>
                      <a:pPr algn="l"/>
                      <a:r>
                        <a:rPr lang="en-US" sz="1400" dirty="0" smtClean="0">
                          <a:solidFill>
                            <a:schemeClr val="tx1"/>
                          </a:solidFill>
                          <a:latin typeface="Arial" pitchFamily="34" charset="0"/>
                          <a:cs typeface="Arial" pitchFamily="34" charset="0"/>
                        </a:rPr>
                        <a:t>LHWs /Para Ts. = 500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hMerge="1">
                  <a:txBody>
                    <a:bodyPr/>
                    <a:lstStyle/>
                    <a:p>
                      <a:endParaRPr lang="en-US" sz="1400" dirty="0">
                        <a:solidFill>
                          <a:schemeClr val="tx1"/>
                        </a:solidFill>
                        <a:latin typeface="Arial" pitchFamily="34" charset="0"/>
                        <a:cs typeface="Arial" pitchFamily="34"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spcAft>
                          <a:spcPts val="0"/>
                        </a:spcAft>
                      </a:pPr>
                      <a:r>
                        <a:rPr lang="en-US" sz="1400" dirty="0" smtClean="0">
                          <a:solidFill>
                            <a:schemeClr val="tx1"/>
                          </a:solidFill>
                          <a:latin typeface="Arial" pitchFamily="34" charset="0"/>
                          <a:ea typeface="Calibri"/>
                          <a:cs typeface="Arial" pitchFamily="34" charset="0"/>
                        </a:rPr>
                        <a:t>SMCs =  600-900/3000 </a:t>
                      </a:r>
                    </a:p>
                    <a:p>
                      <a:pPr algn="l">
                        <a:spcAft>
                          <a:spcPts val="0"/>
                        </a:spcAft>
                      </a:pPr>
                      <a:r>
                        <a:rPr lang="en-US" sz="1400" dirty="0" smtClean="0">
                          <a:solidFill>
                            <a:schemeClr val="tx1"/>
                          </a:solidFill>
                          <a:latin typeface="Arial" pitchFamily="34" charset="0"/>
                          <a:ea typeface="Calibri"/>
                          <a:cs typeface="Arial" pitchFamily="34" charset="0"/>
                        </a:rPr>
                        <a:t>Mothers = 3000-4500</a:t>
                      </a:r>
                    </a:p>
                    <a:p>
                      <a:pPr algn="l">
                        <a:spcAft>
                          <a:spcPts val="0"/>
                        </a:spcAft>
                      </a:pPr>
                      <a:r>
                        <a:rPr lang="en-US" sz="1400" dirty="0" smtClean="0">
                          <a:solidFill>
                            <a:schemeClr val="tx1"/>
                          </a:solidFill>
                          <a:latin typeface="Arial" pitchFamily="34" charset="0"/>
                          <a:ea typeface="Calibri"/>
                          <a:cs typeface="Arial" pitchFamily="34" charset="0"/>
                        </a:rPr>
                        <a:t>Community=  335,000-500,000</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hMerge="1">
                  <a:txBody>
                    <a:bodyPr/>
                    <a:lstStyle/>
                    <a:p>
                      <a:endParaRPr lang="en-US" sz="1400" dirty="0">
                        <a:solidFill>
                          <a:schemeClr val="tx1"/>
                        </a:solidFill>
                        <a:latin typeface="Arial" pitchFamily="34" charset="0"/>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326" name="TextBox 4"/>
          <p:cNvSpPr txBox="1">
            <a:spLocks noChangeArrowheads="1"/>
          </p:cNvSpPr>
          <p:nvPr/>
        </p:nvSpPr>
        <p:spPr bwMode="auto">
          <a:xfrm>
            <a:off x="0" y="6498607"/>
            <a:ext cx="8915400" cy="307777"/>
          </a:xfrm>
          <a:prstGeom prst="rect">
            <a:avLst/>
          </a:prstGeom>
          <a:noFill/>
          <a:ln w="9525">
            <a:noFill/>
            <a:miter lim="800000"/>
            <a:headEnd/>
            <a:tailEnd/>
          </a:ln>
        </p:spPr>
        <p:txBody>
          <a:bodyPr wrap="square">
            <a:spAutoFit/>
          </a:bodyPr>
          <a:lstStyle/>
          <a:p>
            <a:r>
              <a:rPr lang="en-US" sz="1400" i="1" dirty="0">
                <a:solidFill>
                  <a:schemeClr val="bg1"/>
                </a:solidFill>
              </a:rPr>
              <a:t>*Whole School Improvement </a:t>
            </a:r>
            <a:r>
              <a:rPr lang="en-US" sz="1400" i="1" dirty="0" smtClean="0">
                <a:solidFill>
                  <a:schemeClr val="bg1"/>
                </a:solidFill>
              </a:rPr>
              <a:t>Program,      ** 20 Schools with minor repairs shifted to WSIP Schools w/Const.</a:t>
            </a:r>
            <a:endParaRPr lang="en-US" sz="1400" i="1"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04800" y="1143000"/>
          <a:ext cx="8534400" cy="5096904"/>
        </p:xfrm>
        <a:graphic>
          <a:graphicData uri="http://schemas.openxmlformats.org/drawingml/2006/table">
            <a:tbl>
              <a:tblPr firstRow="1" bandRow="1">
                <a:tableStyleId>{5C22544A-7EE6-4342-B048-85BDC9FD1C3A}</a:tableStyleId>
              </a:tblPr>
              <a:tblGrid>
                <a:gridCol w="2971800"/>
                <a:gridCol w="2717800"/>
                <a:gridCol w="2844800"/>
              </a:tblGrid>
              <a:tr h="743022">
                <a:tc>
                  <a:txBody>
                    <a:bodyPr/>
                    <a:lstStyle/>
                    <a:p>
                      <a:pPr algn="ctr"/>
                      <a:r>
                        <a:rPr lang="en-US" sz="2400" dirty="0" smtClean="0">
                          <a:solidFill>
                            <a:srgbClr val="EAEAEA"/>
                          </a:solidFill>
                          <a:latin typeface="+mn-lt"/>
                          <a:cs typeface="Arial" charset="0"/>
                        </a:rPr>
                        <a:t>Beneficiaries</a:t>
                      </a:r>
                      <a:endParaRPr lang="en-US" sz="2400" dirty="0">
                        <a:solidFill>
                          <a:srgbClr val="EAEAEA"/>
                        </a:solidFill>
                        <a:latin typeface="+mn-lt"/>
                      </a:endParaRPr>
                    </a:p>
                  </a:txBody>
                  <a:tcPr anchor="ctr"/>
                </a:tc>
                <a:tc>
                  <a:txBody>
                    <a:bodyPr/>
                    <a:lstStyle/>
                    <a:p>
                      <a:pPr algn="ctr"/>
                      <a:r>
                        <a:rPr lang="en-US" sz="2400" dirty="0" smtClean="0">
                          <a:solidFill>
                            <a:srgbClr val="EAEAEA"/>
                          </a:solidFill>
                          <a:latin typeface="+mn-lt"/>
                        </a:rPr>
                        <a:t>Planned Numbers</a:t>
                      </a:r>
                      <a:endParaRPr lang="en-US" sz="2400" dirty="0">
                        <a:solidFill>
                          <a:srgbClr val="EAEAEA"/>
                        </a:solidFill>
                        <a:latin typeface="+mn-lt"/>
                      </a:endParaRPr>
                    </a:p>
                  </a:txBody>
                  <a:tcPr anchor="ctr"/>
                </a:tc>
                <a:tc>
                  <a:txBody>
                    <a:bodyPr/>
                    <a:lstStyle/>
                    <a:p>
                      <a:pPr algn="ctr"/>
                      <a:r>
                        <a:rPr lang="en-US" sz="2400" dirty="0" smtClean="0">
                          <a:solidFill>
                            <a:srgbClr val="EAEAEA"/>
                          </a:solidFill>
                          <a:latin typeface="+mn-lt"/>
                        </a:rPr>
                        <a:t>Reached So Far</a:t>
                      </a:r>
                      <a:endParaRPr lang="en-US" sz="2400" dirty="0">
                        <a:solidFill>
                          <a:srgbClr val="EAEAEA"/>
                        </a:solidFill>
                        <a:latin typeface="+mn-lt"/>
                      </a:endParaRPr>
                    </a:p>
                  </a:txBody>
                  <a:tcPr anchor="ctr"/>
                </a:tc>
              </a:tr>
              <a:tr h="717478">
                <a:tc>
                  <a:txBody>
                    <a:bodyPr/>
                    <a:lstStyle/>
                    <a:p>
                      <a:r>
                        <a:rPr lang="en-US" sz="2400" dirty="0" smtClean="0">
                          <a:latin typeface="+mn-lt"/>
                          <a:cs typeface="Arial" charset="0"/>
                        </a:rPr>
                        <a:t>Children </a:t>
                      </a:r>
                    </a:p>
                    <a:p>
                      <a:r>
                        <a:rPr lang="en-US" sz="2400" dirty="0" smtClean="0">
                          <a:latin typeface="+mn-lt"/>
                          <a:cs typeface="Arial" charset="0"/>
                        </a:rPr>
                        <a:t>(6 months – 12 years)</a:t>
                      </a:r>
                      <a:endParaRPr lang="en-US" sz="2400" dirty="0">
                        <a:latin typeface="+mn-lt"/>
                      </a:endParaRPr>
                    </a:p>
                  </a:txBody>
                  <a:tcPr/>
                </a:tc>
                <a:tc>
                  <a:txBody>
                    <a:bodyPr/>
                    <a:lstStyle/>
                    <a:p>
                      <a:pPr algn="ctr"/>
                      <a:r>
                        <a:rPr lang="en-US" sz="2400" dirty="0" smtClean="0">
                          <a:latin typeface="+mn-lt"/>
                          <a:cs typeface="Arial" charset="0"/>
                        </a:rPr>
                        <a:t>75,000  (60% Girls)</a:t>
                      </a:r>
                      <a:endParaRPr lang="en-US" sz="2400" dirty="0">
                        <a:latin typeface="+mn-lt"/>
                      </a:endParaRPr>
                    </a:p>
                  </a:txBody>
                  <a:tcPr anchor="ctr"/>
                </a:tc>
                <a:tc>
                  <a:txBody>
                    <a:bodyPr/>
                    <a:lstStyle/>
                    <a:p>
                      <a:pPr algn="ctr"/>
                      <a:r>
                        <a:rPr lang="en-US" sz="2400" b="1" dirty="0" smtClean="0">
                          <a:solidFill>
                            <a:schemeClr val="tx1"/>
                          </a:solidFill>
                          <a:latin typeface="+mn-lt"/>
                        </a:rPr>
                        <a:t>64, 860</a:t>
                      </a:r>
                      <a:endParaRPr lang="en-US" sz="2400" b="1" dirty="0">
                        <a:solidFill>
                          <a:schemeClr val="tx1"/>
                        </a:solidFill>
                        <a:latin typeface="+mn-lt"/>
                      </a:endParaRPr>
                    </a:p>
                  </a:txBody>
                  <a:tcPr anchor="ctr"/>
                </a:tc>
              </a:tr>
              <a:tr h="650928">
                <a:tc>
                  <a:txBody>
                    <a:bodyPr/>
                    <a:lstStyle/>
                    <a:p>
                      <a:r>
                        <a:rPr lang="en-US" sz="2400" dirty="0" smtClean="0">
                          <a:latin typeface="+mn-lt"/>
                          <a:cs typeface="Arial" charset="0"/>
                        </a:rPr>
                        <a:t>Head Teachers</a:t>
                      </a:r>
                      <a:endParaRPr lang="en-US" sz="2400" dirty="0">
                        <a:latin typeface="+mn-lt"/>
                      </a:endParaRPr>
                    </a:p>
                  </a:txBody>
                  <a:tcPr/>
                </a:tc>
                <a:tc>
                  <a:txBody>
                    <a:bodyPr/>
                    <a:lstStyle/>
                    <a:p>
                      <a:pPr algn="ctr"/>
                      <a:r>
                        <a:rPr lang="en-US" sz="2400" dirty="0" smtClean="0">
                          <a:latin typeface="+mn-lt"/>
                        </a:rPr>
                        <a:t>300</a:t>
                      </a:r>
                      <a:endParaRPr lang="en-US" sz="2400" dirty="0">
                        <a:latin typeface="+mn-lt"/>
                      </a:endParaRPr>
                    </a:p>
                  </a:txBody>
                  <a:tcPr anchor="ctr"/>
                </a:tc>
                <a:tc>
                  <a:txBody>
                    <a:bodyPr/>
                    <a:lstStyle/>
                    <a:p>
                      <a:pPr algn="ctr"/>
                      <a:r>
                        <a:rPr lang="en-US" sz="2400" b="1" dirty="0" smtClean="0">
                          <a:latin typeface="+mn-lt"/>
                        </a:rPr>
                        <a:t>302</a:t>
                      </a:r>
                      <a:endParaRPr lang="en-US" sz="2400" b="1" dirty="0">
                        <a:latin typeface="+mn-lt"/>
                      </a:endParaRPr>
                    </a:p>
                  </a:txBody>
                  <a:tcPr anchor="ctr"/>
                </a:tc>
              </a:tr>
              <a:tr h="743022">
                <a:tc>
                  <a:txBody>
                    <a:bodyPr/>
                    <a:lstStyle/>
                    <a:p>
                      <a:r>
                        <a:rPr lang="en-US" sz="2400" dirty="0" smtClean="0">
                          <a:latin typeface="+mn-lt"/>
                          <a:cs typeface="Arial" charset="0"/>
                        </a:rPr>
                        <a:t>Teachers/Para/LHWs</a:t>
                      </a:r>
                      <a:endParaRPr lang="en-US" sz="2400" dirty="0">
                        <a:latin typeface="+mn-lt"/>
                      </a:endParaRPr>
                    </a:p>
                  </a:txBody>
                  <a:tcPr/>
                </a:tc>
                <a:tc>
                  <a:txBody>
                    <a:bodyPr/>
                    <a:lstStyle/>
                    <a:p>
                      <a:pPr algn="ctr"/>
                      <a:r>
                        <a:rPr lang="en-US" sz="2400" dirty="0" smtClean="0">
                          <a:latin typeface="+mn-lt"/>
                        </a:rPr>
                        <a:t>1200 / 1500</a:t>
                      </a:r>
                      <a:endParaRPr lang="en-US" sz="2400" dirty="0">
                        <a:latin typeface="+mn-lt"/>
                      </a:endParaRPr>
                    </a:p>
                  </a:txBody>
                  <a:tcPr anchor="ctr"/>
                </a:tc>
                <a:tc>
                  <a:txBody>
                    <a:bodyPr/>
                    <a:lstStyle/>
                    <a:p>
                      <a:pPr algn="ctr"/>
                      <a:r>
                        <a:rPr lang="en-US" sz="2400" b="1" dirty="0" smtClean="0">
                          <a:latin typeface="+mn-lt"/>
                        </a:rPr>
                        <a:t>1,354</a:t>
                      </a:r>
                      <a:endParaRPr lang="en-US" sz="2400" b="1" dirty="0">
                        <a:latin typeface="+mn-lt"/>
                      </a:endParaRPr>
                    </a:p>
                  </a:txBody>
                  <a:tcPr anchor="ctr"/>
                </a:tc>
              </a:tr>
              <a:tr h="650928">
                <a:tc>
                  <a:txBody>
                    <a:bodyPr/>
                    <a:lstStyle/>
                    <a:p>
                      <a:r>
                        <a:rPr lang="en-US" sz="2400" dirty="0" smtClean="0">
                          <a:latin typeface="+mn-lt"/>
                          <a:cs typeface="Arial" charset="0"/>
                        </a:rPr>
                        <a:t>Mothers</a:t>
                      </a:r>
                      <a:endParaRPr lang="en-US" sz="2400" dirty="0">
                        <a:latin typeface="+mn-lt"/>
                      </a:endParaRPr>
                    </a:p>
                  </a:txBody>
                  <a:tcPr/>
                </a:tc>
                <a:tc>
                  <a:txBody>
                    <a:bodyPr/>
                    <a:lstStyle/>
                    <a:p>
                      <a:pPr algn="ctr"/>
                      <a:r>
                        <a:rPr lang="en-US" sz="2400" dirty="0" smtClean="0">
                          <a:latin typeface="+mn-lt"/>
                        </a:rPr>
                        <a:t>3,000 – 4,000</a:t>
                      </a:r>
                      <a:endParaRPr lang="en-US" sz="2400" dirty="0">
                        <a:latin typeface="+mn-lt"/>
                      </a:endParaRPr>
                    </a:p>
                  </a:txBody>
                  <a:tcPr anchor="ctr"/>
                </a:tc>
                <a:tc>
                  <a:txBody>
                    <a:bodyPr/>
                    <a:lstStyle/>
                    <a:p>
                      <a:pPr algn="ctr"/>
                      <a:r>
                        <a:rPr lang="en-US" sz="2400" b="1" dirty="0" smtClean="0">
                          <a:latin typeface="+mn-lt"/>
                        </a:rPr>
                        <a:t>1,200</a:t>
                      </a:r>
                      <a:endParaRPr lang="en-US" sz="2400" b="1" dirty="0">
                        <a:latin typeface="+mn-lt"/>
                      </a:endParaRPr>
                    </a:p>
                  </a:txBody>
                  <a:tcPr anchor="ctr"/>
                </a:tc>
              </a:tr>
              <a:tr h="743022">
                <a:tc>
                  <a:txBody>
                    <a:bodyPr/>
                    <a:lstStyle/>
                    <a:p>
                      <a:r>
                        <a:rPr lang="en-US" sz="2400" dirty="0" smtClean="0">
                          <a:latin typeface="+mn-lt"/>
                          <a:cs typeface="Arial" charset="0"/>
                        </a:rPr>
                        <a:t>School Councils /SMCs</a:t>
                      </a:r>
                      <a:endParaRPr lang="en-US" sz="2400" dirty="0">
                        <a:latin typeface="+mn-lt"/>
                      </a:endParaRPr>
                    </a:p>
                  </a:txBody>
                  <a:tcPr/>
                </a:tc>
                <a:tc>
                  <a:txBody>
                    <a:bodyPr/>
                    <a:lstStyle/>
                    <a:p>
                      <a:pPr algn="ctr"/>
                      <a:r>
                        <a:rPr lang="en-US" sz="2400" dirty="0" smtClean="0">
                          <a:latin typeface="+mn-lt"/>
                        </a:rPr>
                        <a:t> 600-900 / 3000*</a:t>
                      </a:r>
                      <a:endParaRPr lang="en-US" sz="2400" dirty="0">
                        <a:latin typeface="+mn-lt"/>
                      </a:endParaRPr>
                    </a:p>
                  </a:txBody>
                  <a:tcPr anchor="ctr"/>
                </a:tc>
                <a:tc>
                  <a:txBody>
                    <a:bodyPr/>
                    <a:lstStyle/>
                    <a:p>
                      <a:pPr algn="ctr"/>
                      <a:r>
                        <a:rPr lang="en-US" sz="2400" b="1" dirty="0" smtClean="0">
                          <a:latin typeface="+mn-lt"/>
                        </a:rPr>
                        <a:t>600 / 2,240</a:t>
                      </a:r>
                      <a:endParaRPr lang="en-US" sz="2400" b="1" dirty="0">
                        <a:latin typeface="+mn-lt"/>
                      </a:endParaRPr>
                    </a:p>
                  </a:txBody>
                  <a:tcPr anchor="ctr"/>
                </a:tc>
              </a:tr>
              <a:tr h="743022">
                <a:tc>
                  <a:txBody>
                    <a:bodyPr/>
                    <a:lstStyle/>
                    <a:p>
                      <a:pPr algn="l" eaLnBrk="1" fontAlgn="auto" hangingPunct="1">
                        <a:spcAft>
                          <a:spcPts val="0"/>
                        </a:spcAft>
                        <a:buFont typeface="Wingdings"/>
                        <a:buNone/>
                        <a:defRPr/>
                      </a:pPr>
                      <a:r>
                        <a:rPr lang="en-US" sz="2400" dirty="0" smtClean="0">
                          <a:latin typeface="+mn-lt"/>
                          <a:cs typeface="Arial" charset="0"/>
                        </a:rPr>
                        <a:t>Community Members</a:t>
                      </a:r>
                      <a:endParaRPr lang="en-US" sz="2400" dirty="0">
                        <a:latin typeface="+mn-lt"/>
                      </a:endParaRPr>
                    </a:p>
                  </a:txBody>
                  <a:tcPr/>
                </a:tc>
                <a:tc>
                  <a:txBody>
                    <a:bodyPr/>
                    <a:lstStyle/>
                    <a:p>
                      <a:pPr algn="ctr"/>
                      <a:r>
                        <a:rPr lang="en-US" sz="2400" dirty="0" smtClean="0">
                          <a:latin typeface="+mn-lt"/>
                        </a:rPr>
                        <a:t>335,000 – 500,000</a:t>
                      </a:r>
                      <a:endParaRPr lang="en-US" sz="2400" dirty="0">
                        <a:latin typeface="+mn-lt"/>
                      </a:endParaRPr>
                    </a:p>
                  </a:txBody>
                  <a:tcPr/>
                </a:tc>
                <a:tc>
                  <a:txBody>
                    <a:bodyPr/>
                    <a:lstStyle/>
                    <a:p>
                      <a:pPr marL="0" algn="ctr" defTabSz="914400" rtl="0" eaLnBrk="1" latinLnBrk="0" hangingPunct="1"/>
                      <a:r>
                        <a:rPr lang="en-US" sz="2400" b="1" kern="1200" dirty="0" smtClean="0">
                          <a:solidFill>
                            <a:schemeClr val="dk1"/>
                          </a:solidFill>
                          <a:latin typeface="+mn-lt"/>
                          <a:ea typeface="+mn-ea"/>
                          <a:cs typeface="+mn-cs"/>
                        </a:rPr>
                        <a:t>422,239</a:t>
                      </a:r>
                      <a:endParaRPr lang="en-US" sz="2400" b="1" kern="1200" dirty="0">
                        <a:solidFill>
                          <a:schemeClr val="dk1"/>
                        </a:solidFill>
                        <a:latin typeface="+mn-lt"/>
                        <a:ea typeface="+mn-ea"/>
                        <a:cs typeface="+mn-cs"/>
                      </a:endParaRPr>
                    </a:p>
                  </a:txBody>
                  <a:tcPr/>
                </a:tc>
              </a:tr>
            </a:tbl>
          </a:graphicData>
        </a:graphic>
      </p:graphicFrame>
      <p:sp>
        <p:nvSpPr>
          <p:cNvPr id="32804" name="TextBox 5"/>
          <p:cNvSpPr txBox="1">
            <a:spLocks noChangeArrowheads="1"/>
          </p:cNvSpPr>
          <p:nvPr/>
        </p:nvSpPr>
        <p:spPr bwMode="auto">
          <a:xfrm>
            <a:off x="0" y="6488113"/>
            <a:ext cx="9058275" cy="369887"/>
          </a:xfrm>
          <a:prstGeom prst="rect">
            <a:avLst/>
          </a:prstGeom>
          <a:noFill/>
          <a:ln w="9525">
            <a:noFill/>
            <a:miter lim="800000"/>
            <a:headEnd/>
            <a:tailEnd/>
          </a:ln>
        </p:spPr>
        <p:txBody>
          <a:bodyPr wrap="none">
            <a:spAutoFit/>
          </a:bodyPr>
          <a:lstStyle/>
          <a:p>
            <a:r>
              <a:rPr lang="en-US" dirty="0"/>
              <a:t> </a:t>
            </a:r>
            <a:r>
              <a:rPr lang="en-US" dirty="0">
                <a:solidFill>
                  <a:schemeClr val="bg1"/>
                </a:solidFill>
              </a:rPr>
              <a:t>*</a:t>
            </a:r>
            <a:r>
              <a:rPr lang="en-US" dirty="0"/>
              <a:t> </a:t>
            </a:r>
            <a:r>
              <a:rPr lang="en-US" b="1" dirty="0">
                <a:solidFill>
                  <a:schemeClr val="bg1"/>
                </a:solidFill>
              </a:rPr>
              <a:t>From each SC/SMC 2-3 members are being trained out of average 07 members </a:t>
            </a:r>
          </a:p>
        </p:txBody>
      </p:sp>
      <p:sp>
        <p:nvSpPr>
          <p:cNvPr id="5" name="TextBox 4"/>
          <p:cNvSpPr txBox="1"/>
          <p:nvPr/>
        </p:nvSpPr>
        <p:spPr>
          <a:xfrm>
            <a:off x="381000" y="457200"/>
            <a:ext cx="8153400" cy="646331"/>
          </a:xfrm>
          <a:prstGeom prst="rect">
            <a:avLst/>
          </a:prstGeom>
          <a:noFill/>
        </p:spPr>
        <p:txBody>
          <a:bodyPr>
            <a:spAutoFit/>
          </a:bodyPr>
          <a:lstStyle/>
          <a:p>
            <a:pPr algn="ctr" fontAlgn="auto">
              <a:spcAft>
                <a:spcPts val="0"/>
              </a:spcAft>
              <a:defRPr/>
            </a:pPr>
            <a:r>
              <a:rPr lang="en-US" sz="3600" b="1" dirty="0">
                <a:solidFill>
                  <a:srgbClr val="00B050"/>
                </a:solidFill>
                <a:latin typeface="+mj-lt"/>
                <a:ea typeface="+mj-ea"/>
                <a:cs typeface="+mj-cs"/>
              </a:rPr>
              <a:t>Beneficiaries </a:t>
            </a:r>
            <a:r>
              <a:rPr lang="en-US" sz="3600" b="1" dirty="0" smtClean="0">
                <a:solidFill>
                  <a:srgbClr val="00B050"/>
                </a:solidFill>
                <a:latin typeface="+mj-lt"/>
                <a:ea typeface="+mj-ea"/>
                <a:cs typeface="+mj-cs"/>
              </a:rPr>
              <a:t>Reached</a:t>
            </a:r>
            <a:endParaRPr lang="en-US" sz="3600" b="1" dirty="0">
              <a:solidFill>
                <a:srgbClr val="00B050"/>
              </a:solidFill>
              <a:latin typeface="+mj-lt"/>
              <a:ea typeface="+mj-ea"/>
              <a:cs typeface="+mj-cs"/>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nvGraphicFramePr>
        <p:xfrm>
          <a:off x="0" y="321508"/>
          <a:ext cx="9144001" cy="6207784"/>
        </p:xfrm>
        <a:graphic>
          <a:graphicData uri="http://schemas.openxmlformats.org/drawingml/2006/table">
            <a:tbl>
              <a:tblPr firstRow="1" bandRow="1">
                <a:tableStyleId>{5C22544A-7EE6-4342-B048-85BDC9FD1C3A}</a:tableStyleId>
              </a:tblPr>
              <a:tblGrid>
                <a:gridCol w="1618408"/>
                <a:gridCol w="1456566"/>
                <a:gridCol w="1537487"/>
                <a:gridCol w="1213805"/>
                <a:gridCol w="1457938"/>
                <a:gridCol w="1859797"/>
              </a:tblGrid>
              <a:tr h="536110">
                <a:tc gridSpan="6">
                  <a:txBody>
                    <a:bodyPr/>
                    <a:lstStyle/>
                    <a:p>
                      <a:pPr algn="ctr"/>
                      <a:r>
                        <a:rPr lang="en-US" sz="2800" b="1" kern="1200" dirty="0" smtClean="0">
                          <a:solidFill>
                            <a:srgbClr val="00B050"/>
                          </a:solidFill>
                          <a:latin typeface="Arial" pitchFamily="34" charset="0"/>
                          <a:ea typeface="Calibri"/>
                          <a:cs typeface="Arial" pitchFamily="34" charset="0"/>
                        </a:rPr>
                        <a:t> Budget and Expenditure Summary</a:t>
                      </a:r>
                      <a:endParaRPr lang="en-US" sz="2800" b="1" kern="1200" dirty="0">
                        <a:solidFill>
                          <a:srgbClr val="00B050"/>
                        </a:solidFill>
                        <a:latin typeface="Arial" pitchFamily="34" charset="0"/>
                        <a:ea typeface="Calibri"/>
                        <a:cs typeface="Arial" pitchFamily="34" charset="0"/>
                      </a:endParaRPr>
                    </a:p>
                  </a:txBody>
                  <a:tcPr>
                    <a:no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1123582">
                <a:tc>
                  <a:txBody>
                    <a:bodyPr/>
                    <a:lstStyle/>
                    <a:p>
                      <a:pPr algn="ctr"/>
                      <a:r>
                        <a:rPr lang="en-US" b="1" dirty="0" smtClean="0">
                          <a:solidFill>
                            <a:schemeClr val="bg1"/>
                          </a:solidFill>
                        </a:rPr>
                        <a:t>Budget</a:t>
                      </a:r>
                      <a:r>
                        <a:rPr lang="en-US" b="1" baseline="0" dirty="0" smtClean="0">
                          <a:solidFill>
                            <a:schemeClr val="bg1"/>
                          </a:solidFill>
                        </a:rPr>
                        <a:t> Head</a:t>
                      </a:r>
                      <a:endParaRPr lang="en-US" b="1" dirty="0">
                        <a:solidFill>
                          <a:schemeClr val="bg1"/>
                        </a:solidFill>
                      </a:endParaRPr>
                    </a:p>
                  </a:txBody>
                  <a:tcPr>
                    <a:solidFill>
                      <a:schemeClr val="accent1"/>
                    </a:solidFill>
                  </a:tcPr>
                </a:tc>
                <a:tc>
                  <a:txBody>
                    <a:bodyPr/>
                    <a:lstStyle/>
                    <a:p>
                      <a:pPr algn="ctr"/>
                      <a:r>
                        <a:rPr lang="en-US" b="1" dirty="0" smtClean="0">
                          <a:solidFill>
                            <a:schemeClr val="bg1"/>
                          </a:solidFill>
                        </a:rPr>
                        <a:t>Total</a:t>
                      </a:r>
                      <a:r>
                        <a:rPr lang="en-US" b="1" baseline="0" dirty="0" smtClean="0">
                          <a:solidFill>
                            <a:schemeClr val="bg1"/>
                          </a:solidFill>
                        </a:rPr>
                        <a:t> Project </a:t>
                      </a:r>
                      <a:r>
                        <a:rPr lang="en-US" b="1" dirty="0" smtClean="0">
                          <a:solidFill>
                            <a:schemeClr val="bg1"/>
                          </a:solidFill>
                        </a:rPr>
                        <a:t>Budget</a:t>
                      </a:r>
                      <a:r>
                        <a:rPr lang="en-US" b="1" baseline="0" dirty="0" smtClean="0">
                          <a:solidFill>
                            <a:schemeClr val="bg1"/>
                          </a:solidFill>
                        </a:rPr>
                        <a:t> </a:t>
                      </a:r>
                      <a:endParaRPr lang="en-US" b="1" dirty="0">
                        <a:solidFill>
                          <a:schemeClr val="bg1"/>
                        </a:solidFill>
                      </a:endParaRPr>
                    </a:p>
                  </a:txBody>
                  <a:tcPr>
                    <a:solidFill>
                      <a:schemeClr val="accent1"/>
                    </a:solidFill>
                  </a:tcPr>
                </a:tc>
                <a:tc>
                  <a:txBody>
                    <a:bodyPr/>
                    <a:lstStyle/>
                    <a:p>
                      <a:pPr algn="ctr"/>
                      <a:r>
                        <a:rPr lang="en-US" b="1" dirty="0" smtClean="0">
                          <a:solidFill>
                            <a:schemeClr val="bg1"/>
                          </a:solidFill>
                        </a:rPr>
                        <a:t>Cumulative Expenditures till October</a:t>
                      </a:r>
                      <a:r>
                        <a:rPr lang="en-US" b="1" baseline="0" dirty="0" smtClean="0">
                          <a:solidFill>
                            <a:schemeClr val="bg1"/>
                          </a:solidFill>
                        </a:rPr>
                        <a:t> 2012</a:t>
                      </a:r>
                      <a:endParaRPr lang="en-US" b="1" dirty="0">
                        <a:solidFill>
                          <a:schemeClr val="bg1"/>
                        </a:solidFill>
                      </a:endParaRPr>
                    </a:p>
                  </a:txBody>
                  <a:tcPr>
                    <a:solidFill>
                      <a:schemeClr val="accent1"/>
                    </a:solidFill>
                  </a:tcPr>
                </a:tc>
                <a:tc>
                  <a:txBody>
                    <a:bodyPr/>
                    <a:lstStyle/>
                    <a:p>
                      <a:pPr algn="ctr"/>
                      <a:r>
                        <a:rPr lang="en-US" b="1" dirty="0" smtClean="0">
                          <a:solidFill>
                            <a:schemeClr val="bg1"/>
                          </a:solidFill>
                        </a:rPr>
                        <a:t>Remaining Budget</a:t>
                      </a:r>
                      <a:endParaRPr lang="en-US" b="1" dirty="0">
                        <a:solidFill>
                          <a:schemeClr val="bg1"/>
                        </a:solidFill>
                      </a:endParaRPr>
                    </a:p>
                  </a:txBody>
                  <a:tcPr>
                    <a:solidFill>
                      <a:schemeClr val="accent1"/>
                    </a:solidFill>
                  </a:tcPr>
                </a:tc>
                <a:tc>
                  <a:txBody>
                    <a:bodyPr/>
                    <a:lstStyle/>
                    <a:p>
                      <a:pPr algn="ctr"/>
                      <a:r>
                        <a:rPr lang="en-US" b="1" dirty="0" smtClean="0">
                          <a:solidFill>
                            <a:schemeClr val="bg1"/>
                          </a:solidFill>
                        </a:rPr>
                        <a:t>Projected</a:t>
                      </a:r>
                      <a:r>
                        <a:rPr lang="en-US" b="1" baseline="0" dirty="0" smtClean="0">
                          <a:solidFill>
                            <a:schemeClr val="bg1"/>
                          </a:solidFill>
                        </a:rPr>
                        <a:t> Expenses till June 2013</a:t>
                      </a:r>
                      <a:endParaRPr lang="en-US" b="1" dirty="0">
                        <a:solidFill>
                          <a:schemeClr val="bg1"/>
                        </a:solidFill>
                      </a:endParaRPr>
                    </a:p>
                  </a:txBody>
                  <a:tcPr>
                    <a:solidFill>
                      <a:schemeClr val="accent1"/>
                    </a:solidFill>
                  </a:tcPr>
                </a:tc>
                <a:tc>
                  <a:txBody>
                    <a:bodyPr/>
                    <a:lstStyle/>
                    <a:p>
                      <a:pPr algn="ctr"/>
                      <a:r>
                        <a:rPr lang="en-US" b="1" dirty="0" smtClean="0">
                          <a:solidFill>
                            <a:schemeClr val="bg1"/>
                          </a:solidFill>
                        </a:rPr>
                        <a:t>Under spent </a:t>
                      </a:r>
                      <a:r>
                        <a:rPr lang="en-US" b="1" baseline="0" dirty="0" smtClean="0">
                          <a:solidFill>
                            <a:schemeClr val="bg1"/>
                          </a:solidFill>
                        </a:rPr>
                        <a:t>/(Overspent ) till June 30, 2012</a:t>
                      </a:r>
                      <a:endParaRPr lang="en-US" b="1" dirty="0">
                        <a:solidFill>
                          <a:schemeClr val="bg1"/>
                        </a:solidFill>
                      </a:endParaRPr>
                    </a:p>
                  </a:txBody>
                  <a:tcPr>
                    <a:solidFill>
                      <a:schemeClr val="accent1"/>
                    </a:solidFill>
                  </a:tcPr>
                </a:tc>
              </a:tr>
              <a:tr h="27468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Component</a:t>
                      </a:r>
                      <a:r>
                        <a:rPr lang="en-US" b="1" baseline="0" dirty="0" smtClean="0"/>
                        <a:t> 1 </a:t>
                      </a:r>
                      <a:endParaRPr lang="en-US" b="1" dirty="0" smtClean="0"/>
                    </a:p>
                  </a:txBody>
                  <a:tcPr anchor="ctr"/>
                </a:tc>
                <a:tc>
                  <a:txBody>
                    <a:bodyPr/>
                    <a:lstStyle/>
                    <a:p>
                      <a:endParaRPr lang="en-US" dirty="0"/>
                    </a:p>
                  </a:txBody>
                  <a:tcPr anchor="ctr"/>
                </a:tc>
                <a:tc>
                  <a:txBody>
                    <a:bodyPr/>
                    <a:lstStyle/>
                    <a:p>
                      <a:endParaRPr lang="en-US" dirty="0">
                        <a:solidFill>
                          <a:srgbClr val="C00000"/>
                        </a:solidFill>
                      </a:endParaRPr>
                    </a:p>
                  </a:txBody>
                  <a:tcPr anchor="ctr"/>
                </a:tc>
                <a:tc>
                  <a:txBody>
                    <a:bodyPr/>
                    <a:lstStyle/>
                    <a:p>
                      <a:endParaRPr lang="en-US" dirty="0"/>
                    </a:p>
                  </a:txBody>
                  <a:tcPr anchor="ctr"/>
                </a:tc>
                <a:tc>
                  <a:txBody>
                    <a:bodyPr/>
                    <a:lstStyle/>
                    <a:p>
                      <a:endParaRPr lang="en-US" sz="2000" dirty="0">
                        <a:solidFill>
                          <a:srgbClr val="C00000"/>
                        </a:solidFill>
                      </a:endParaRPr>
                    </a:p>
                  </a:txBody>
                  <a:tcPr anchor="ctr"/>
                </a:tc>
                <a:tc>
                  <a:txBody>
                    <a:bodyPr/>
                    <a:lstStyle/>
                    <a:p>
                      <a:endParaRPr lang="en-US" dirty="0"/>
                    </a:p>
                  </a:txBody>
                  <a:tcPr anchor="ctr"/>
                </a:tc>
              </a:tr>
              <a:tr h="9460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t>i</a:t>
                      </a:r>
                      <a:r>
                        <a:rPr lang="en-US" baseline="0" dirty="0" smtClean="0"/>
                        <a:t>. School repair  construction &amp; Furniture </a:t>
                      </a:r>
                      <a:endParaRPr lang="en-US" dirty="0" smtClean="0"/>
                    </a:p>
                  </a:txBody>
                  <a:tcPr anchor="ctr"/>
                </a:tc>
                <a:tc>
                  <a:txBody>
                    <a:bodyPr/>
                    <a:lstStyle/>
                    <a:p>
                      <a:pPr algn="ctr"/>
                      <a:r>
                        <a:rPr lang="en-US" dirty="0" smtClean="0">
                          <a:solidFill>
                            <a:schemeClr val="tx1"/>
                          </a:solidFill>
                        </a:rPr>
                        <a:t>670,719/-</a:t>
                      </a:r>
                      <a:endParaRPr lang="en-US" dirty="0">
                        <a:solidFill>
                          <a:schemeClr val="tx1"/>
                        </a:solidFill>
                      </a:endParaRPr>
                    </a:p>
                  </a:txBody>
                  <a:tcPr anchor="ctr"/>
                </a:tc>
                <a:tc>
                  <a:txBody>
                    <a:bodyPr/>
                    <a:lstStyle/>
                    <a:p>
                      <a:pPr algn="ctr"/>
                      <a:r>
                        <a:rPr lang="en-US" dirty="0" smtClean="0">
                          <a:solidFill>
                            <a:schemeClr val="tx1"/>
                          </a:solidFill>
                        </a:rPr>
                        <a:t>455,666/-</a:t>
                      </a:r>
                      <a:endParaRPr lang="en-US" dirty="0">
                        <a:solidFill>
                          <a:schemeClr val="tx1"/>
                        </a:solidFill>
                      </a:endParaRPr>
                    </a:p>
                  </a:txBody>
                  <a:tcPr anchor="ctr"/>
                </a:tc>
                <a:tc>
                  <a:txBody>
                    <a:bodyPr/>
                    <a:lstStyle/>
                    <a:p>
                      <a:pPr algn="ctr"/>
                      <a:r>
                        <a:rPr lang="en-US" dirty="0" smtClean="0">
                          <a:solidFill>
                            <a:schemeClr val="tx1"/>
                          </a:solidFill>
                        </a:rPr>
                        <a:t>215,053/-</a:t>
                      </a:r>
                      <a:endParaRPr lang="en-US" dirty="0">
                        <a:solidFill>
                          <a:schemeClr val="tx1"/>
                        </a:solidFill>
                      </a:endParaRPr>
                    </a:p>
                  </a:txBody>
                  <a:tcPr anchor="ctr"/>
                </a:tc>
                <a:tc>
                  <a:txBody>
                    <a:bodyPr/>
                    <a:lstStyle/>
                    <a:p>
                      <a:pPr algn="ctr"/>
                      <a:r>
                        <a:rPr lang="en-US" sz="2000" dirty="0" smtClean="0">
                          <a:solidFill>
                            <a:schemeClr val="tx1"/>
                          </a:solidFill>
                        </a:rPr>
                        <a:t>215,053/-</a:t>
                      </a:r>
                      <a:endParaRPr lang="en-US" sz="2000" dirty="0">
                        <a:solidFill>
                          <a:schemeClr val="tx1"/>
                        </a:solidFill>
                      </a:endParaRPr>
                    </a:p>
                  </a:txBody>
                  <a:tcPr anchor="ctr"/>
                </a:tc>
                <a:tc>
                  <a:txBody>
                    <a:bodyPr/>
                    <a:lstStyle/>
                    <a:p>
                      <a:pPr algn="ctr"/>
                      <a:r>
                        <a:rPr lang="en-US" dirty="0" smtClean="0">
                          <a:solidFill>
                            <a:schemeClr val="tx1"/>
                          </a:solidFill>
                        </a:rPr>
                        <a:t>Nil</a:t>
                      </a:r>
                      <a:endParaRPr lang="en-US" dirty="0">
                        <a:solidFill>
                          <a:schemeClr val="tx1"/>
                        </a:solidFill>
                      </a:endParaRPr>
                    </a:p>
                  </a:txBody>
                  <a:tcPr anchor="ctr"/>
                </a:tc>
              </a:tr>
              <a:tr h="9460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ii. Remaining Heads (Cumulative)</a:t>
                      </a:r>
                      <a:endParaRPr lang="en-US" dirty="0" smtClean="0"/>
                    </a:p>
                  </a:txBody>
                  <a:tcPr anchor="ctr"/>
                </a:tc>
                <a:tc>
                  <a:txBody>
                    <a:bodyPr/>
                    <a:lstStyle/>
                    <a:p>
                      <a:pPr algn="ctr"/>
                      <a:r>
                        <a:rPr lang="en-US" dirty="0" smtClean="0">
                          <a:solidFill>
                            <a:schemeClr val="tx1"/>
                          </a:solidFill>
                        </a:rPr>
                        <a:t>605,882/-</a:t>
                      </a:r>
                      <a:endParaRPr lang="en-US" dirty="0">
                        <a:solidFill>
                          <a:schemeClr val="tx1"/>
                        </a:solidFill>
                      </a:endParaRPr>
                    </a:p>
                  </a:txBody>
                  <a:tcPr anchor="ctr"/>
                </a:tc>
                <a:tc>
                  <a:txBody>
                    <a:bodyPr/>
                    <a:lstStyle/>
                    <a:p>
                      <a:pPr algn="ctr"/>
                      <a:r>
                        <a:rPr lang="en-US" dirty="0" smtClean="0">
                          <a:solidFill>
                            <a:schemeClr val="tx1"/>
                          </a:solidFill>
                        </a:rPr>
                        <a:t>400,000/-</a:t>
                      </a:r>
                      <a:endParaRPr lang="en-US" dirty="0">
                        <a:solidFill>
                          <a:schemeClr val="tx1"/>
                        </a:solidFill>
                      </a:endParaRPr>
                    </a:p>
                  </a:txBody>
                  <a:tcPr anchor="ctr"/>
                </a:tc>
                <a:tc>
                  <a:txBody>
                    <a:bodyPr/>
                    <a:lstStyle/>
                    <a:p>
                      <a:pPr algn="ctr"/>
                      <a:r>
                        <a:rPr lang="en-US" dirty="0" smtClean="0">
                          <a:solidFill>
                            <a:schemeClr val="tx1"/>
                          </a:solidFill>
                        </a:rPr>
                        <a:t>205,882/-</a:t>
                      </a:r>
                      <a:endParaRPr lang="en-US" dirty="0">
                        <a:solidFill>
                          <a:schemeClr val="tx1"/>
                        </a:solidFill>
                      </a:endParaRPr>
                    </a:p>
                  </a:txBody>
                  <a:tcPr anchor="ctr"/>
                </a:tc>
                <a:tc>
                  <a:txBody>
                    <a:bodyPr/>
                    <a:lstStyle/>
                    <a:p>
                      <a:pPr algn="ctr"/>
                      <a:r>
                        <a:rPr lang="en-US" sz="2000" dirty="0" smtClean="0">
                          <a:solidFill>
                            <a:schemeClr val="tx1"/>
                          </a:solidFill>
                        </a:rPr>
                        <a:t>205,882/-</a:t>
                      </a:r>
                      <a:endParaRPr lang="en-US" sz="2000" dirty="0">
                        <a:solidFill>
                          <a:schemeClr val="tx1"/>
                        </a:solidFill>
                      </a:endParaRPr>
                    </a:p>
                  </a:txBody>
                  <a:tcPr anchor="ctr"/>
                </a:tc>
                <a:tc>
                  <a:txBody>
                    <a:bodyPr/>
                    <a:lstStyle/>
                    <a:p>
                      <a:pPr algn="ctr"/>
                      <a:r>
                        <a:rPr lang="en-US" dirty="0" smtClean="0">
                          <a:solidFill>
                            <a:schemeClr val="tx1"/>
                          </a:solidFill>
                        </a:rPr>
                        <a:t>Nil</a:t>
                      </a:r>
                      <a:endParaRPr lang="en-US" dirty="0">
                        <a:solidFill>
                          <a:schemeClr val="tx1"/>
                        </a:solidFill>
                      </a:endParaRPr>
                    </a:p>
                  </a:txBody>
                  <a:tcPr anchor="ctr"/>
                </a:tc>
              </a:tr>
              <a:tr h="4658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Total Component  1</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b="1" dirty="0" smtClean="0">
                          <a:solidFill>
                            <a:schemeClr val="tx1"/>
                          </a:solidFill>
                        </a:rPr>
                        <a:t>1,276,601/-</a:t>
                      </a:r>
                    </a:p>
                  </a:txBody>
                  <a:tcPr anchor="ctr"/>
                </a:tc>
                <a:tc>
                  <a:txBody>
                    <a:bodyPr/>
                    <a:lstStyle/>
                    <a:p>
                      <a:pPr algn="ctr"/>
                      <a:r>
                        <a:rPr lang="en-US" b="1" dirty="0" smtClean="0">
                          <a:solidFill>
                            <a:schemeClr val="tx1"/>
                          </a:solidFill>
                        </a:rPr>
                        <a:t>855,666/-</a:t>
                      </a:r>
                      <a:endParaRPr lang="en-US" b="1" dirty="0">
                        <a:solidFill>
                          <a:schemeClr val="tx1"/>
                        </a:solidFill>
                      </a:endParaRPr>
                    </a:p>
                  </a:txBody>
                  <a:tcPr anchor="ctr"/>
                </a:tc>
                <a:tc>
                  <a:txBody>
                    <a:bodyPr/>
                    <a:lstStyle/>
                    <a:p>
                      <a:pPr algn="ctr"/>
                      <a:r>
                        <a:rPr lang="en-US" b="1" dirty="0" smtClean="0">
                          <a:solidFill>
                            <a:schemeClr val="tx1"/>
                          </a:solidFill>
                        </a:rPr>
                        <a:t>420,935</a:t>
                      </a:r>
                      <a:endParaRPr lang="en-US" b="1" dirty="0">
                        <a:solidFill>
                          <a:schemeClr val="tx1"/>
                        </a:solidFill>
                      </a:endParaRPr>
                    </a:p>
                  </a:txBody>
                  <a:tcPr anchor="ctr"/>
                </a:tc>
                <a:tc>
                  <a:txBody>
                    <a:bodyPr/>
                    <a:lstStyle/>
                    <a:p>
                      <a:pPr algn="ctr"/>
                      <a:r>
                        <a:rPr lang="en-US" sz="2000" b="1" dirty="0" smtClean="0">
                          <a:solidFill>
                            <a:schemeClr val="tx1"/>
                          </a:solidFill>
                        </a:rPr>
                        <a:t>420,935</a:t>
                      </a:r>
                      <a:endParaRPr lang="en-US" sz="2000" b="1" dirty="0">
                        <a:solidFill>
                          <a:schemeClr val="tx1"/>
                        </a:solidFill>
                      </a:endParaRPr>
                    </a:p>
                  </a:txBody>
                  <a:tcPr anchor="ctr"/>
                </a:tc>
                <a:tc>
                  <a:txBody>
                    <a:bodyPr/>
                    <a:lstStyle/>
                    <a:p>
                      <a:pPr algn="ctr"/>
                      <a:r>
                        <a:rPr lang="en-US" b="1" dirty="0" smtClean="0">
                          <a:solidFill>
                            <a:schemeClr val="tx1"/>
                          </a:solidFill>
                        </a:rPr>
                        <a:t>Nil</a:t>
                      </a:r>
                      <a:endParaRPr lang="en-US" b="1" dirty="0">
                        <a:solidFill>
                          <a:schemeClr val="tx1"/>
                        </a:solidFill>
                      </a:endParaRPr>
                    </a:p>
                  </a:txBody>
                  <a:tcPr anchor="ct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Component</a:t>
                      </a:r>
                      <a:r>
                        <a:rPr lang="en-US" baseline="0" dirty="0" smtClean="0"/>
                        <a:t> 2</a:t>
                      </a:r>
                      <a:endParaRPr lang="en-US" dirty="0" smtClean="0"/>
                    </a:p>
                  </a:txBody>
                  <a:tcPr anchor="ctr"/>
                </a:tc>
                <a:tc>
                  <a:txBody>
                    <a:bodyPr/>
                    <a:lstStyle/>
                    <a:p>
                      <a:pPr algn="ctr"/>
                      <a:r>
                        <a:rPr lang="en-US" dirty="0" smtClean="0">
                          <a:solidFill>
                            <a:schemeClr val="tx1"/>
                          </a:solidFill>
                        </a:rPr>
                        <a:t>120,000/-</a:t>
                      </a:r>
                      <a:endParaRPr lang="en-US" dirty="0">
                        <a:solidFill>
                          <a:schemeClr val="tx1"/>
                        </a:solidFill>
                      </a:endParaRPr>
                    </a:p>
                  </a:txBody>
                  <a:tcPr anchor="ctr"/>
                </a:tc>
                <a:tc>
                  <a:txBody>
                    <a:bodyPr/>
                    <a:lstStyle/>
                    <a:p>
                      <a:pPr algn="ctr"/>
                      <a:r>
                        <a:rPr lang="en-US" dirty="0" smtClean="0">
                          <a:solidFill>
                            <a:schemeClr val="tx1"/>
                          </a:solidFill>
                        </a:rPr>
                        <a:t>45,238/-</a:t>
                      </a:r>
                      <a:endParaRPr lang="en-US" dirty="0">
                        <a:solidFill>
                          <a:schemeClr val="tx1"/>
                        </a:solidFill>
                      </a:endParaRPr>
                    </a:p>
                  </a:txBody>
                  <a:tcPr anchor="ctr"/>
                </a:tc>
                <a:tc>
                  <a:txBody>
                    <a:bodyPr/>
                    <a:lstStyle/>
                    <a:p>
                      <a:pPr algn="ctr"/>
                      <a:r>
                        <a:rPr lang="en-US" dirty="0" smtClean="0">
                          <a:solidFill>
                            <a:schemeClr val="tx1"/>
                          </a:solidFill>
                        </a:rPr>
                        <a:t>74,762/-</a:t>
                      </a:r>
                      <a:endParaRPr lang="en-US" dirty="0">
                        <a:solidFill>
                          <a:schemeClr val="tx1"/>
                        </a:solidFill>
                      </a:endParaRPr>
                    </a:p>
                  </a:txBody>
                  <a:tcPr anchor="ctr"/>
                </a:tc>
                <a:tc>
                  <a:txBody>
                    <a:bodyPr/>
                    <a:lstStyle/>
                    <a:p>
                      <a:pPr algn="ctr"/>
                      <a:r>
                        <a:rPr lang="en-US" sz="2000" dirty="0" smtClean="0">
                          <a:solidFill>
                            <a:schemeClr val="tx1"/>
                          </a:solidFill>
                        </a:rPr>
                        <a:t>74,762/-</a:t>
                      </a:r>
                      <a:endParaRPr lang="en-US" sz="2000" dirty="0">
                        <a:solidFill>
                          <a:schemeClr val="tx1"/>
                        </a:solidFill>
                      </a:endParaRPr>
                    </a:p>
                  </a:txBody>
                  <a:tcPr anchor="ctr"/>
                </a:tc>
                <a:tc>
                  <a:txBody>
                    <a:bodyPr/>
                    <a:lstStyle/>
                    <a:p>
                      <a:pPr algn="ctr"/>
                      <a:r>
                        <a:rPr lang="en-US" dirty="0" smtClean="0">
                          <a:solidFill>
                            <a:schemeClr val="tx1"/>
                          </a:solidFill>
                        </a:rPr>
                        <a:t>Nil</a:t>
                      </a:r>
                      <a:endParaRPr lang="en-US" dirty="0">
                        <a:solidFill>
                          <a:schemeClr val="tx1"/>
                        </a:solidFill>
                      </a:endParaRPr>
                    </a:p>
                  </a:txBody>
                  <a:tcPr anchor="ctr"/>
                </a:tc>
              </a:tr>
              <a:tr h="16937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Component</a:t>
                      </a:r>
                      <a:r>
                        <a:rPr lang="en-US" baseline="0" dirty="0" smtClean="0"/>
                        <a:t> 3</a:t>
                      </a:r>
                      <a:endParaRPr lang="en-US" dirty="0" smtClean="0"/>
                    </a:p>
                  </a:txBody>
                  <a:tcPr anchor="ctr"/>
                </a:tc>
                <a:tc>
                  <a:txBody>
                    <a:bodyPr/>
                    <a:lstStyle/>
                    <a:p>
                      <a:pPr algn="ctr"/>
                      <a:r>
                        <a:rPr lang="en-US" dirty="0" smtClean="0">
                          <a:solidFill>
                            <a:schemeClr val="tx1"/>
                          </a:solidFill>
                        </a:rPr>
                        <a:t>237,844/-</a:t>
                      </a:r>
                      <a:endParaRPr lang="en-US" dirty="0">
                        <a:solidFill>
                          <a:schemeClr val="tx1"/>
                        </a:solidFill>
                      </a:endParaRPr>
                    </a:p>
                  </a:txBody>
                  <a:tcPr anchor="ctr"/>
                </a:tc>
                <a:tc>
                  <a:txBody>
                    <a:bodyPr/>
                    <a:lstStyle/>
                    <a:p>
                      <a:pPr algn="ctr"/>
                      <a:r>
                        <a:rPr lang="en-US" dirty="0" smtClean="0">
                          <a:solidFill>
                            <a:schemeClr val="tx1"/>
                          </a:solidFill>
                        </a:rPr>
                        <a:t>122,122/-</a:t>
                      </a:r>
                      <a:endParaRPr lang="en-US" dirty="0">
                        <a:solidFill>
                          <a:schemeClr val="tx1"/>
                        </a:solidFill>
                      </a:endParaRPr>
                    </a:p>
                  </a:txBody>
                  <a:tcPr anchor="ctr"/>
                </a:tc>
                <a:tc>
                  <a:txBody>
                    <a:bodyPr/>
                    <a:lstStyle/>
                    <a:p>
                      <a:pPr algn="ctr"/>
                      <a:r>
                        <a:rPr lang="en-US" dirty="0" smtClean="0">
                          <a:solidFill>
                            <a:schemeClr val="tx1"/>
                          </a:solidFill>
                        </a:rPr>
                        <a:t>115,722/-</a:t>
                      </a:r>
                      <a:endParaRPr lang="en-US" dirty="0">
                        <a:solidFill>
                          <a:schemeClr val="tx1"/>
                        </a:solidFill>
                      </a:endParaRPr>
                    </a:p>
                  </a:txBody>
                  <a:tcPr anchor="ctr"/>
                </a:tc>
                <a:tc>
                  <a:txBody>
                    <a:bodyPr/>
                    <a:lstStyle/>
                    <a:p>
                      <a:pPr algn="ctr"/>
                      <a:r>
                        <a:rPr lang="en-US" sz="2000" dirty="0" smtClean="0">
                          <a:solidFill>
                            <a:schemeClr val="tx1"/>
                          </a:solidFill>
                        </a:rPr>
                        <a:t>115,722/-</a:t>
                      </a:r>
                      <a:endParaRPr lang="en-US" sz="2000" dirty="0">
                        <a:solidFill>
                          <a:schemeClr val="tx1"/>
                        </a:solidFill>
                      </a:endParaRPr>
                    </a:p>
                  </a:txBody>
                  <a:tcPr anchor="ctr"/>
                </a:tc>
                <a:tc>
                  <a:txBody>
                    <a:bodyPr/>
                    <a:lstStyle/>
                    <a:p>
                      <a:pPr algn="ctr"/>
                      <a:r>
                        <a:rPr lang="en-US" dirty="0" smtClean="0">
                          <a:solidFill>
                            <a:schemeClr val="tx1"/>
                          </a:solidFill>
                        </a:rPr>
                        <a:t>Nil</a:t>
                      </a:r>
                      <a:endParaRPr lang="en-US" dirty="0">
                        <a:solidFill>
                          <a:schemeClr val="tx1"/>
                        </a:solidFill>
                      </a:endParaRPr>
                    </a:p>
                  </a:txBody>
                  <a:tcPr anchor="ctr"/>
                </a:tc>
              </a:tr>
              <a:tr h="228599">
                <a:tc>
                  <a:txBody>
                    <a:bodyPr/>
                    <a:lstStyle/>
                    <a:p>
                      <a:r>
                        <a:rPr lang="en-US" b="1" dirty="0" smtClean="0"/>
                        <a:t>Grand</a:t>
                      </a:r>
                      <a:r>
                        <a:rPr lang="en-US" b="1" baseline="0" dirty="0" smtClean="0"/>
                        <a:t> Total</a:t>
                      </a:r>
                      <a:endParaRPr lang="en-US" b="1" dirty="0"/>
                    </a:p>
                  </a:txBody>
                  <a:tcPr anchor="ctr"/>
                </a:tc>
                <a:tc>
                  <a:txBody>
                    <a:bodyPr/>
                    <a:lstStyle/>
                    <a:p>
                      <a:pPr algn="ctr"/>
                      <a:r>
                        <a:rPr lang="en-US" b="1" dirty="0" smtClean="0">
                          <a:solidFill>
                            <a:schemeClr val="tx1"/>
                          </a:solidFill>
                        </a:rPr>
                        <a:t>1,622,904/-</a:t>
                      </a:r>
                      <a:endParaRPr lang="en-US" b="1" dirty="0">
                        <a:solidFill>
                          <a:schemeClr val="tx1"/>
                        </a:solidFill>
                      </a:endParaRPr>
                    </a:p>
                  </a:txBody>
                  <a:tcPr anchor="ctr"/>
                </a:tc>
                <a:tc>
                  <a:txBody>
                    <a:bodyPr/>
                    <a:lstStyle/>
                    <a:p>
                      <a:pPr algn="ctr"/>
                      <a:r>
                        <a:rPr lang="en-US" b="1" dirty="0" smtClean="0">
                          <a:solidFill>
                            <a:schemeClr val="tx1"/>
                          </a:solidFill>
                        </a:rPr>
                        <a:t>1,023,026/-</a:t>
                      </a:r>
                      <a:endParaRPr lang="en-US" b="1" dirty="0">
                        <a:solidFill>
                          <a:schemeClr val="tx1"/>
                        </a:solidFill>
                      </a:endParaRPr>
                    </a:p>
                  </a:txBody>
                  <a:tcPr anchor="ctr"/>
                </a:tc>
                <a:tc>
                  <a:txBody>
                    <a:bodyPr/>
                    <a:lstStyle/>
                    <a:p>
                      <a:pPr algn="ctr"/>
                      <a:r>
                        <a:rPr lang="en-US" b="1" dirty="0" smtClean="0">
                          <a:solidFill>
                            <a:schemeClr val="tx1"/>
                          </a:solidFill>
                        </a:rPr>
                        <a:t>599,878/-</a:t>
                      </a:r>
                      <a:endParaRPr lang="en-US" b="1" dirty="0">
                        <a:solidFill>
                          <a:schemeClr val="tx1"/>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smtClean="0">
                          <a:solidFill>
                            <a:schemeClr val="tx1"/>
                          </a:solidFill>
                        </a:rPr>
                        <a:t>599,878/-</a:t>
                      </a:r>
                      <a:endParaRPr lang="en-US" sz="2000" b="1" dirty="0">
                        <a:solidFill>
                          <a:schemeClr val="tx1"/>
                        </a:solidFill>
                      </a:endParaRPr>
                    </a:p>
                  </a:txBody>
                  <a:tcPr anchor="ctr"/>
                </a:tc>
                <a:tc>
                  <a:txBody>
                    <a:bodyPr/>
                    <a:lstStyle/>
                    <a:p>
                      <a:pPr algn="ctr"/>
                      <a:r>
                        <a:rPr lang="en-US" b="1" dirty="0" smtClean="0">
                          <a:solidFill>
                            <a:schemeClr val="tx1"/>
                          </a:solidFill>
                        </a:rPr>
                        <a:t>Nil</a:t>
                      </a:r>
                      <a:endParaRPr lang="en-US" b="1" dirty="0">
                        <a:solidFill>
                          <a:schemeClr val="tx1"/>
                        </a:solidFill>
                      </a:endParaRPr>
                    </a:p>
                  </a:txBody>
                  <a:tcPr anchor="ctr"/>
                </a:tc>
              </a:tr>
              <a:tr h="237327">
                <a:tc gridSpan="2">
                  <a:txBody>
                    <a:bodyPr/>
                    <a:lstStyle/>
                    <a:p>
                      <a:r>
                        <a:rPr lang="en-US" b="1" dirty="0" smtClean="0">
                          <a:solidFill>
                            <a:schemeClr val="tx1"/>
                          </a:solidFill>
                        </a:rPr>
                        <a:t>Percentage Utilization</a:t>
                      </a:r>
                      <a:endParaRPr lang="en-US" b="1" dirty="0">
                        <a:solidFill>
                          <a:schemeClr val="tx1"/>
                        </a:solidFill>
                      </a:endParaRPr>
                    </a:p>
                  </a:txBody>
                  <a:tcPr anchor="ctr"/>
                </a:tc>
                <a:tc hMerge="1">
                  <a:txBody>
                    <a:bodyPr/>
                    <a:lstStyle/>
                    <a:p>
                      <a:pPr algn="ctr"/>
                      <a:endParaRPr lang="en-US" b="1" dirty="0"/>
                    </a:p>
                  </a:txBody>
                  <a:tcPr/>
                </a:tc>
                <a:tc>
                  <a:txBody>
                    <a:bodyPr/>
                    <a:lstStyle/>
                    <a:p>
                      <a:pPr algn="ctr"/>
                      <a:r>
                        <a:rPr lang="en-US" b="1" dirty="0" smtClean="0">
                          <a:solidFill>
                            <a:schemeClr val="tx1"/>
                          </a:solidFill>
                        </a:rPr>
                        <a:t>63%</a:t>
                      </a:r>
                      <a:endParaRPr lang="en-US" b="1" dirty="0">
                        <a:solidFill>
                          <a:schemeClr val="tx1"/>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smtClean="0">
                        <a:solidFill>
                          <a:schemeClr val="tx1"/>
                        </a:solidFill>
                      </a:endParaRPr>
                    </a:p>
                  </a:txBody>
                  <a:tcPr anchor="ctr"/>
                </a:tc>
                <a:tc>
                  <a:txBody>
                    <a:bodyPr/>
                    <a:lstStyle/>
                    <a:p>
                      <a:pPr algn="ctr"/>
                      <a:r>
                        <a:rPr lang="en-US" dirty="0" smtClean="0">
                          <a:solidFill>
                            <a:schemeClr val="tx1"/>
                          </a:solidFill>
                        </a:rPr>
                        <a:t>100%</a:t>
                      </a:r>
                      <a:endParaRPr lang="en-US" dirty="0">
                        <a:solidFill>
                          <a:schemeClr val="tx1"/>
                        </a:solidFill>
                      </a:endParaRPr>
                    </a:p>
                  </a:txBody>
                  <a:tcPr anchor="ctr"/>
                </a:tc>
                <a:tc>
                  <a:txBody>
                    <a:bodyPr/>
                    <a:lstStyle/>
                    <a:p>
                      <a:pPr algn="ctr"/>
                      <a:endParaRPr lang="en-US" dirty="0">
                        <a:solidFill>
                          <a:schemeClr val="tx1"/>
                        </a:solidFill>
                      </a:endParaRPr>
                    </a:p>
                  </a:txBody>
                  <a:tcPr anchor="ct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sz="3600" b="1" dirty="0" smtClean="0">
                <a:solidFill>
                  <a:srgbClr val="00B050"/>
                </a:solidFill>
                <a:latin typeface="Arial" pitchFamily="34" charset="0"/>
                <a:ea typeface="Calibri"/>
                <a:cs typeface="Arial" pitchFamily="34" charset="0"/>
              </a:rPr>
              <a:t>Project  Mapping </a:t>
            </a:r>
            <a:br>
              <a:rPr lang="en-US" sz="3600" b="1" dirty="0" smtClean="0">
                <a:solidFill>
                  <a:srgbClr val="00B050"/>
                </a:solidFill>
                <a:latin typeface="Arial" pitchFamily="34" charset="0"/>
                <a:ea typeface="Calibri"/>
                <a:cs typeface="Arial" pitchFamily="34" charset="0"/>
              </a:rPr>
            </a:br>
            <a:r>
              <a:rPr lang="en-US" sz="3600" b="1" dirty="0" smtClean="0">
                <a:solidFill>
                  <a:srgbClr val="00B050"/>
                </a:solidFill>
                <a:latin typeface="Arial" pitchFamily="34" charset="0"/>
                <a:ea typeface="Calibri"/>
                <a:cs typeface="Arial" pitchFamily="34" charset="0"/>
              </a:rPr>
              <a:t>Provinces &amp; Districts</a:t>
            </a:r>
          </a:p>
        </p:txBody>
      </p:sp>
      <p:pic>
        <p:nvPicPr>
          <p:cNvPr id="13315" name="Content Placeholder 3"/>
          <p:cNvPicPr>
            <a:picLocks noGrp="1" noChangeAspect="1"/>
          </p:cNvPicPr>
          <p:nvPr>
            <p:ph idx="1"/>
          </p:nvPr>
        </p:nvPicPr>
        <p:blipFill>
          <a:blip r:embed="rId2" cstate="email"/>
          <a:srcRect/>
          <a:stretch>
            <a:fillRect/>
          </a:stretch>
        </p:blipFill>
        <p:spPr>
          <a:xfrm>
            <a:off x="304800" y="1600200"/>
            <a:ext cx="5186363" cy="4316413"/>
          </a:xfrm>
        </p:spPr>
      </p:pic>
      <p:pic>
        <p:nvPicPr>
          <p:cNvPr id="13316" name="Picture 4"/>
          <p:cNvPicPr>
            <a:picLocks noChangeAspect="1"/>
          </p:cNvPicPr>
          <p:nvPr/>
        </p:nvPicPr>
        <p:blipFill>
          <a:blip r:embed="rId3" cstate="email"/>
          <a:srcRect/>
          <a:stretch>
            <a:fillRect/>
          </a:stretch>
        </p:blipFill>
        <p:spPr bwMode="auto">
          <a:xfrm>
            <a:off x="6629400" y="1849438"/>
            <a:ext cx="2292350" cy="2925762"/>
          </a:xfrm>
          <a:prstGeom prst="rect">
            <a:avLst/>
          </a:prstGeom>
          <a:noFill/>
          <a:ln w="9525">
            <a:noFill/>
            <a:miter lim="800000"/>
            <a:headEnd/>
            <a:tailEnd/>
          </a:ln>
        </p:spPr>
      </p:pic>
      <p:pic>
        <p:nvPicPr>
          <p:cNvPr id="13317" name="Picture 5"/>
          <p:cNvPicPr>
            <a:picLocks noChangeAspect="1"/>
          </p:cNvPicPr>
          <p:nvPr/>
        </p:nvPicPr>
        <p:blipFill>
          <a:blip r:embed="rId4" cstate="email"/>
          <a:srcRect/>
          <a:stretch>
            <a:fillRect/>
          </a:stretch>
        </p:blipFill>
        <p:spPr bwMode="auto">
          <a:xfrm>
            <a:off x="4724400" y="4200525"/>
            <a:ext cx="1795463" cy="2276475"/>
          </a:xfrm>
          <a:prstGeom prst="rect">
            <a:avLst/>
          </a:prstGeom>
          <a:noFill/>
          <a:ln w="9525">
            <a:noFill/>
            <a:miter lim="800000"/>
            <a:headEnd/>
            <a:tailEnd/>
          </a:ln>
        </p:spPr>
      </p:pic>
      <p:sp>
        <p:nvSpPr>
          <p:cNvPr id="13318" name="TextBox 6"/>
          <p:cNvSpPr txBox="1">
            <a:spLocks noChangeArrowheads="1"/>
          </p:cNvSpPr>
          <p:nvPr/>
        </p:nvSpPr>
        <p:spPr bwMode="auto">
          <a:xfrm>
            <a:off x="685800" y="2057400"/>
            <a:ext cx="2057400" cy="1477963"/>
          </a:xfrm>
          <a:prstGeom prst="rect">
            <a:avLst/>
          </a:prstGeom>
          <a:noFill/>
          <a:ln w="9525">
            <a:noFill/>
            <a:miter lim="800000"/>
            <a:headEnd/>
            <a:tailEnd/>
          </a:ln>
        </p:spPr>
        <p:txBody>
          <a:bodyPr>
            <a:spAutoFit/>
          </a:bodyPr>
          <a:lstStyle/>
          <a:p>
            <a:pPr algn="ctr"/>
            <a:r>
              <a:rPr lang="en-US" b="1"/>
              <a:t>Pakistan</a:t>
            </a:r>
          </a:p>
          <a:p>
            <a:pPr algn="ctr"/>
            <a:r>
              <a:rPr lang="en-US" sz="1600" u="sng"/>
              <a:t>Target Districts</a:t>
            </a:r>
          </a:p>
          <a:p>
            <a:pPr algn="ctr"/>
            <a:r>
              <a:rPr lang="en-US" sz="1400"/>
              <a:t>Multan</a:t>
            </a:r>
          </a:p>
          <a:p>
            <a:pPr algn="ctr"/>
            <a:r>
              <a:rPr lang="en-US" sz="1400"/>
              <a:t>Muzaffargarh</a:t>
            </a:r>
          </a:p>
          <a:p>
            <a:pPr algn="ctr"/>
            <a:r>
              <a:rPr lang="en-US" sz="1400"/>
              <a:t>Rahim Yar Khan </a:t>
            </a:r>
          </a:p>
          <a:p>
            <a:pPr algn="ctr"/>
            <a:r>
              <a:rPr lang="en-US" sz="1400"/>
              <a:t>Shikarpur  </a:t>
            </a:r>
          </a:p>
        </p:txBody>
      </p:sp>
      <p:sp>
        <p:nvSpPr>
          <p:cNvPr id="13319" name="TextBox 7"/>
          <p:cNvSpPr txBox="1">
            <a:spLocks noChangeArrowheads="1"/>
          </p:cNvSpPr>
          <p:nvPr/>
        </p:nvSpPr>
        <p:spPr bwMode="auto">
          <a:xfrm>
            <a:off x="7110413" y="1479550"/>
            <a:ext cx="1981200" cy="369888"/>
          </a:xfrm>
          <a:prstGeom prst="rect">
            <a:avLst/>
          </a:prstGeom>
          <a:noFill/>
          <a:ln w="9525">
            <a:noFill/>
            <a:miter lim="800000"/>
            <a:headEnd/>
            <a:tailEnd/>
          </a:ln>
        </p:spPr>
        <p:txBody>
          <a:bodyPr>
            <a:spAutoFit/>
          </a:bodyPr>
          <a:lstStyle/>
          <a:p>
            <a:pPr algn="ctr"/>
            <a:r>
              <a:rPr lang="en-US" dirty="0"/>
              <a:t>Punjab</a:t>
            </a:r>
          </a:p>
        </p:txBody>
      </p:sp>
      <p:sp>
        <p:nvSpPr>
          <p:cNvPr id="13320" name="TextBox 8"/>
          <p:cNvSpPr txBox="1">
            <a:spLocks noChangeArrowheads="1"/>
          </p:cNvSpPr>
          <p:nvPr/>
        </p:nvSpPr>
        <p:spPr bwMode="auto">
          <a:xfrm>
            <a:off x="4595813" y="3895725"/>
            <a:ext cx="1981200" cy="369888"/>
          </a:xfrm>
          <a:prstGeom prst="rect">
            <a:avLst/>
          </a:prstGeom>
          <a:noFill/>
          <a:ln w="9525">
            <a:noFill/>
            <a:miter lim="800000"/>
            <a:headEnd/>
            <a:tailEnd/>
          </a:ln>
        </p:spPr>
        <p:txBody>
          <a:bodyPr>
            <a:spAutoFit/>
          </a:bodyPr>
          <a:lstStyle/>
          <a:p>
            <a:pPr algn="ctr"/>
            <a:r>
              <a:rPr lang="en-US"/>
              <a:t>Sindh</a:t>
            </a:r>
          </a:p>
        </p:txBody>
      </p:sp>
      <p:sp>
        <p:nvSpPr>
          <p:cNvPr id="13321" name="TextBox 8"/>
          <p:cNvSpPr txBox="1">
            <a:spLocks noChangeArrowheads="1"/>
          </p:cNvSpPr>
          <p:nvPr/>
        </p:nvSpPr>
        <p:spPr bwMode="auto">
          <a:xfrm>
            <a:off x="3581400" y="4724400"/>
            <a:ext cx="1066800" cy="338138"/>
          </a:xfrm>
          <a:prstGeom prst="rect">
            <a:avLst/>
          </a:prstGeom>
          <a:noFill/>
          <a:ln w="9525">
            <a:noFill/>
            <a:miter lim="800000"/>
            <a:headEnd/>
            <a:tailEnd/>
          </a:ln>
        </p:spPr>
        <p:txBody>
          <a:bodyPr>
            <a:spAutoFit/>
          </a:bodyPr>
          <a:lstStyle/>
          <a:p>
            <a:r>
              <a:rPr lang="en-US" sz="1600"/>
              <a:t>Shikarpur</a:t>
            </a:r>
          </a:p>
        </p:txBody>
      </p:sp>
      <p:cxnSp>
        <p:nvCxnSpPr>
          <p:cNvPr id="13" name="Straight Arrow Connector 12"/>
          <p:cNvCxnSpPr/>
          <p:nvPr/>
        </p:nvCxnSpPr>
        <p:spPr>
          <a:xfrm flipV="1">
            <a:off x="4495800" y="4572000"/>
            <a:ext cx="762000" cy="228600"/>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6019800" y="3429000"/>
            <a:ext cx="1096963" cy="365125"/>
          </a:xfrm>
          <a:prstGeom prst="straightConnector1">
            <a:avLst/>
          </a:prstGeom>
          <a:ln>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3324" name="TextBox 16"/>
          <p:cNvSpPr txBox="1">
            <a:spLocks noChangeArrowheads="1"/>
          </p:cNvSpPr>
          <p:nvPr/>
        </p:nvSpPr>
        <p:spPr bwMode="auto">
          <a:xfrm>
            <a:off x="5257800" y="2995613"/>
            <a:ext cx="1981200" cy="738187"/>
          </a:xfrm>
          <a:prstGeom prst="rect">
            <a:avLst/>
          </a:prstGeom>
          <a:noFill/>
          <a:ln w="9525">
            <a:noFill/>
            <a:miter lim="800000"/>
            <a:headEnd/>
            <a:tailEnd/>
          </a:ln>
        </p:spPr>
        <p:txBody>
          <a:bodyPr>
            <a:spAutoFit/>
          </a:bodyPr>
          <a:lstStyle/>
          <a:p>
            <a:r>
              <a:rPr lang="en-US" sz="1400" dirty="0" err="1"/>
              <a:t>Jalalpur</a:t>
            </a:r>
            <a:r>
              <a:rPr lang="en-US" sz="1400" dirty="0"/>
              <a:t> </a:t>
            </a:r>
            <a:r>
              <a:rPr lang="en-US" sz="1400" dirty="0" err="1"/>
              <a:t>Pirwala</a:t>
            </a:r>
            <a:endParaRPr lang="en-US" sz="1400" dirty="0"/>
          </a:p>
          <a:p>
            <a:r>
              <a:rPr lang="en-US" sz="1400" dirty="0" err="1"/>
              <a:t>Kot</a:t>
            </a:r>
            <a:r>
              <a:rPr lang="en-US" sz="1400" dirty="0"/>
              <a:t> </a:t>
            </a:r>
            <a:r>
              <a:rPr lang="en-US" sz="1400" dirty="0" err="1"/>
              <a:t>Adu</a:t>
            </a:r>
            <a:endParaRPr lang="en-US" sz="1400" dirty="0"/>
          </a:p>
          <a:p>
            <a:r>
              <a:rPr lang="en-US" sz="1400" dirty="0" err="1"/>
              <a:t>Zahirpir</a:t>
            </a:r>
            <a:endParaRPr lang="en-US" sz="1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1"/>
          </p:nvPr>
        </p:nvSpPr>
        <p:spPr/>
        <p:txBody>
          <a:bodyPr/>
          <a:lstStyle/>
          <a:p>
            <a:pPr algn="ctr">
              <a:buFont typeface="Arial" charset="0"/>
              <a:buNone/>
            </a:pPr>
            <a:r>
              <a:rPr lang="en-US" sz="4800" b="1" dirty="0" smtClean="0">
                <a:solidFill>
                  <a:schemeClr val="accent2"/>
                </a:solidFill>
              </a:rPr>
              <a:t>Part II -  </a:t>
            </a:r>
          </a:p>
          <a:p>
            <a:pPr algn="ctr">
              <a:buFont typeface="Arial" charset="0"/>
              <a:buNone/>
            </a:pPr>
            <a:r>
              <a:rPr lang="en-US" sz="4800" b="1" dirty="0" smtClean="0">
                <a:solidFill>
                  <a:schemeClr val="accent2"/>
                </a:solidFill>
              </a:rPr>
              <a:t>Policy Environment – </a:t>
            </a:r>
          </a:p>
          <a:p>
            <a:pPr algn="ctr">
              <a:buFont typeface="Arial" charset="0"/>
              <a:buNone/>
            </a:pPr>
            <a:r>
              <a:rPr lang="en-US" sz="4800" b="1" dirty="0" smtClean="0">
                <a:solidFill>
                  <a:schemeClr val="accent2"/>
                </a:solidFill>
              </a:rPr>
              <a:t>National &amp; Provincial </a:t>
            </a:r>
          </a:p>
          <a:p>
            <a:pPr algn="ctr">
              <a:buFont typeface="Arial" charset="0"/>
              <a:buNone/>
            </a:pPr>
            <a:r>
              <a:rPr lang="en-US" sz="4800" b="1" dirty="0" smtClean="0">
                <a:solidFill>
                  <a:schemeClr val="accent2"/>
                </a:solidFill>
              </a:rPr>
              <a:t>Punjab and </a:t>
            </a:r>
            <a:r>
              <a:rPr lang="en-US" sz="4800" b="1" dirty="0" err="1" smtClean="0">
                <a:solidFill>
                  <a:schemeClr val="accent2"/>
                </a:solidFill>
              </a:rPr>
              <a:t>Sindh</a:t>
            </a:r>
            <a:r>
              <a:rPr lang="en-US" sz="4800" b="1" dirty="0" smtClean="0">
                <a:solidFill>
                  <a:srgbClr val="00B050"/>
                </a:solidFill>
              </a:rPr>
              <a:t>  </a:t>
            </a:r>
          </a:p>
          <a:p>
            <a:endParaRPr lang="en-US" sz="36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33400" y="0"/>
            <a:ext cx="8229600" cy="1143000"/>
          </a:xfrm>
        </p:spPr>
        <p:txBody>
          <a:bodyPr/>
          <a:lstStyle/>
          <a:p>
            <a:r>
              <a:rPr lang="en-US" b="1" dirty="0" smtClean="0">
                <a:solidFill>
                  <a:schemeClr val="accent2"/>
                </a:solidFill>
              </a:rPr>
              <a:t>National </a:t>
            </a:r>
          </a:p>
        </p:txBody>
      </p:sp>
      <p:sp>
        <p:nvSpPr>
          <p:cNvPr id="3" name="Content Placeholder 2"/>
          <p:cNvSpPr>
            <a:spLocks noGrp="1"/>
          </p:cNvSpPr>
          <p:nvPr>
            <p:ph idx="1"/>
          </p:nvPr>
        </p:nvSpPr>
        <p:spPr>
          <a:xfrm>
            <a:off x="457200" y="838200"/>
            <a:ext cx="8458200" cy="5638800"/>
          </a:xfrm>
        </p:spPr>
        <p:txBody>
          <a:bodyPr/>
          <a:lstStyle/>
          <a:p>
            <a:pPr>
              <a:defRPr/>
            </a:pPr>
            <a:r>
              <a:rPr lang="en-US" sz="2800" dirty="0" smtClean="0"/>
              <a:t>After  the 18th amendment in the constitution of Pakistan, in April 2010 education has been devolved entirely to the provinces. </a:t>
            </a:r>
          </a:p>
          <a:p>
            <a:pPr>
              <a:defRPr/>
            </a:pPr>
            <a:endParaRPr lang="en-US" sz="1050" dirty="0" smtClean="0"/>
          </a:p>
          <a:p>
            <a:pPr>
              <a:defRPr/>
            </a:pPr>
            <a:r>
              <a:rPr lang="en-US" sz="2800" dirty="0" smtClean="0"/>
              <a:t>Policy, Curriculum, Language, Standards, Textbooks, Teacher Training; Learning Outcomes ; Financing etc.  </a:t>
            </a:r>
          </a:p>
          <a:p>
            <a:pPr>
              <a:defRPr/>
            </a:pPr>
            <a:endParaRPr lang="en-US" sz="1200" dirty="0" smtClean="0"/>
          </a:p>
          <a:p>
            <a:pPr>
              <a:defRPr/>
            </a:pPr>
            <a:r>
              <a:rPr lang="en-US" sz="2800" dirty="0" smtClean="0"/>
              <a:t>Article 25-A requires that the State shall provide free and compulsory education to all the children of the age of five to sixteen years.</a:t>
            </a:r>
          </a:p>
          <a:p>
            <a:pPr>
              <a:defRPr/>
            </a:pPr>
            <a:endParaRPr lang="en-US" sz="900" dirty="0" smtClean="0"/>
          </a:p>
          <a:p>
            <a:pPr>
              <a:defRPr/>
            </a:pPr>
            <a:r>
              <a:rPr lang="en-US" sz="2800" dirty="0" smtClean="0"/>
              <a:t>Law for 25 -A only developed at the Islamabad Capital Territory (ICT) still to be passed by the lower house  or the National Assembly </a:t>
            </a:r>
            <a:endParaRPr lang="en-US"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152400"/>
            <a:ext cx="8229600" cy="838200"/>
          </a:xfrm>
        </p:spPr>
        <p:txBody>
          <a:bodyPr/>
          <a:lstStyle/>
          <a:p>
            <a:r>
              <a:rPr lang="en-US" sz="4000" b="1" smtClean="0">
                <a:solidFill>
                  <a:schemeClr val="accent2"/>
                </a:solidFill>
              </a:rPr>
              <a:t>Islamabad Declaration Sept 16, 2011</a:t>
            </a:r>
          </a:p>
        </p:txBody>
      </p:sp>
      <p:sp>
        <p:nvSpPr>
          <p:cNvPr id="16387" name="Content Placeholder 2"/>
          <p:cNvSpPr>
            <a:spLocks noGrp="1"/>
          </p:cNvSpPr>
          <p:nvPr>
            <p:ph idx="1"/>
          </p:nvPr>
        </p:nvSpPr>
        <p:spPr>
          <a:xfrm>
            <a:off x="228600" y="700314"/>
            <a:ext cx="8686800" cy="6172200"/>
          </a:xfrm>
        </p:spPr>
        <p:txBody>
          <a:bodyPr/>
          <a:lstStyle/>
          <a:p>
            <a:r>
              <a:rPr lang="en-US" sz="1800" dirty="0" smtClean="0"/>
              <a:t>A National Education Conference at the Prime Minister Secretariat in Islamabad. Presided by the PM  and attended by the Governor of Khyber </a:t>
            </a:r>
            <a:r>
              <a:rPr lang="en-US" sz="1800" dirty="0" err="1" smtClean="0"/>
              <a:t>Pakhtunkhwa</a:t>
            </a:r>
            <a:r>
              <a:rPr lang="en-US" sz="1800" dirty="0" smtClean="0"/>
              <a:t> (</a:t>
            </a:r>
            <a:r>
              <a:rPr lang="en-US" sz="1800" dirty="0" err="1" smtClean="0"/>
              <a:t>KPk</a:t>
            </a:r>
            <a:r>
              <a:rPr lang="en-US" sz="1800" dirty="0" smtClean="0"/>
              <a:t>), Chief Ministers of Punjab, </a:t>
            </a:r>
            <a:r>
              <a:rPr lang="en-US" sz="1800" dirty="0" err="1" smtClean="0"/>
              <a:t>Sindh</a:t>
            </a:r>
            <a:r>
              <a:rPr lang="en-US" sz="1800" dirty="0" smtClean="0"/>
              <a:t>, KPK and </a:t>
            </a:r>
            <a:r>
              <a:rPr lang="en-US" sz="1800" dirty="0" err="1" smtClean="0"/>
              <a:t>Balochistan</a:t>
            </a:r>
            <a:r>
              <a:rPr lang="en-US" sz="1800" dirty="0" smtClean="0"/>
              <a:t>, the Prime Minister of AJ&amp;K, provincial education ministers, Federal Minister of Finance, Deputy Chairman of the Planning Commission, senior education officials and representatives of key educational institutions. </a:t>
            </a:r>
          </a:p>
          <a:p>
            <a:r>
              <a:rPr lang="en-US" sz="1800" dirty="0" smtClean="0"/>
              <a:t>A ‘Joint Declaration on Education’, signed by PM &amp; provincial authorities, </a:t>
            </a:r>
          </a:p>
          <a:p>
            <a:r>
              <a:rPr lang="en-US" sz="1800" dirty="0" smtClean="0"/>
              <a:t>(</a:t>
            </a:r>
            <a:r>
              <a:rPr lang="en-US" sz="1800" dirty="0" err="1" smtClean="0"/>
              <a:t>i</a:t>
            </a:r>
            <a:r>
              <a:rPr lang="en-US" sz="1800" dirty="0" smtClean="0"/>
              <a:t>) The Federal and Provincial Governments reaffirm their commitment to Education as a priority; </a:t>
            </a:r>
          </a:p>
          <a:p>
            <a:r>
              <a:rPr lang="en-US" sz="1800" dirty="0" smtClean="0"/>
              <a:t>(ii) National Education Policy 2009, subject to such adaptations as are necessitated in view of the 18th Constitutional Amendment, shall continue to  be a jointly owned national document; </a:t>
            </a:r>
          </a:p>
          <a:p>
            <a:r>
              <a:rPr lang="en-US" sz="1800" dirty="0" smtClean="0"/>
              <a:t>(iii) Education is a fundamental right of all children aged 5-16, guaranteed through Article 25A of the Constitution of the Islamic Republic of Pakistan </a:t>
            </a:r>
          </a:p>
          <a:p>
            <a:r>
              <a:rPr lang="en-US" sz="1800" dirty="0" smtClean="0"/>
              <a:t>(iv) Each province/area shall develop an Action Plan which shall commit to appropriately raising allocations for education, set priorities according to provincial needs of access and quality of education and provide implementation strategies/processes with time frame and key indicators; ensuring fulfillment of constitutional needs with respect to education and meet the international commitments including targets of the MDGs &amp; EFA  </a:t>
            </a:r>
            <a:endParaRPr lang="en-US" sz="4000"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0"/>
            <a:ext cx="8229600" cy="1143000"/>
          </a:xfrm>
        </p:spPr>
        <p:txBody>
          <a:bodyPr/>
          <a:lstStyle/>
          <a:p>
            <a:r>
              <a:rPr lang="en-US" b="1" dirty="0" smtClean="0">
                <a:solidFill>
                  <a:schemeClr val="accent2"/>
                </a:solidFill>
              </a:rPr>
              <a:t>Punjab </a:t>
            </a:r>
          </a:p>
        </p:txBody>
      </p:sp>
      <p:sp>
        <p:nvSpPr>
          <p:cNvPr id="17411" name="Content Placeholder 2"/>
          <p:cNvSpPr>
            <a:spLocks noGrp="1"/>
          </p:cNvSpPr>
          <p:nvPr>
            <p:ph idx="1"/>
          </p:nvPr>
        </p:nvSpPr>
        <p:spPr>
          <a:xfrm>
            <a:off x="457200" y="914400"/>
            <a:ext cx="8229600" cy="5562600"/>
          </a:xfrm>
        </p:spPr>
        <p:txBody>
          <a:bodyPr/>
          <a:lstStyle/>
          <a:p>
            <a:r>
              <a:rPr lang="en-US" sz="3600" dirty="0" smtClean="0"/>
              <a:t>Punjab  Government:   Road Map To Reforms – led by the Chief Minister </a:t>
            </a:r>
          </a:p>
          <a:p>
            <a:pPr lvl="1"/>
            <a:r>
              <a:rPr lang="en-US" sz="2000" dirty="0" smtClean="0"/>
              <a:t>Every child </a:t>
            </a:r>
            <a:r>
              <a:rPr lang="en-US" sz="2000" dirty="0" err="1" smtClean="0"/>
              <a:t>enrols</a:t>
            </a:r>
            <a:r>
              <a:rPr lang="en-US" sz="2000" dirty="0" smtClean="0"/>
              <a:t> in school</a:t>
            </a:r>
          </a:p>
          <a:p>
            <a:pPr lvl="1"/>
            <a:r>
              <a:rPr lang="en-US" sz="2000" dirty="0" smtClean="0"/>
              <a:t>Every child is retained in school</a:t>
            </a:r>
          </a:p>
          <a:p>
            <a:pPr lvl="1"/>
            <a:r>
              <a:rPr lang="en-US" sz="2000" dirty="0" smtClean="0"/>
              <a:t>Every child learns and makes progress</a:t>
            </a:r>
          </a:p>
          <a:p>
            <a:r>
              <a:rPr lang="en-US" sz="3600" dirty="0" smtClean="0"/>
              <a:t>Using ASER 2011 Benchmark Data </a:t>
            </a:r>
          </a:p>
          <a:p>
            <a:r>
              <a:rPr lang="en-US" sz="3600" dirty="0" smtClean="0"/>
              <a:t>DFID- Mc Kinsey providing Technical &amp; Budgetary Support </a:t>
            </a:r>
          </a:p>
          <a:p>
            <a:r>
              <a:rPr lang="en-US" sz="3600" dirty="0" smtClean="0"/>
              <a:t>Donors:  </a:t>
            </a:r>
            <a:r>
              <a:rPr lang="en-US" sz="2400" dirty="0" smtClean="0"/>
              <a:t>World Bank; DFID; CIDA; UNICEF; Dubai Cares </a:t>
            </a:r>
            <a:endParaRPr lang="en-US" dirty="0" smtClean="0"/>
          </a:p>
          <a:p>
            <a:pPr>
              <a:buFont typeface="Arial" charset="0"/>
              <a:buNone/>
            </a:pPr>
            <a:r>
              <a:rPr lang="en-US" dirty="0" smtClean="0"/>
              <a:t>	Implementers: </a:t>
            </a:r>
            <a:r>
              <a:rPr lang="en-US" sz="2400" dirty="0" smtClean="0"/>
              <a:t>Plan, Save the Children; ITA; Oxfam; BLCC</a:t>
            </a:r>
          </a:p>
          <a:p>
            <a:pPr>
              <a:buNone/>
            </a:pPr>
            <a:endParaRPr lang="en-US"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Slide Number Placeholder 3"/>
          <p:cNvSpPr>
            <a:spLocks noGrp="1"/>
          </p:cNvSpPr>
          <p:nvPr>
            <p:ph type="sldNum" sz="quarter" idx="12"/>
          </p:nvPr>
        </p:nvSpPr>
        <p:spPr>
          <a:xfrm>
            <a:off x="544284" y="6428920"/>
            <a:ext cx="2133600" cy="365125"/>
          </a:xfrm>
        </p:spPr>
        <p:txBody>
          <a:bodyPr/>
          <a:lstStyle/>
          <a:p>
            <a:pPr algn="l" defTabSz="931343">
              <a:defRPr/>
            </a:pPr>
            <a:fld id="{67BF3CF7-79D8-4DF1-A464-7AAB13D83C90}" type="slidenum">
              <a:rPr lang="en-GB"/>
              <a:pPr algn="l" defTabSz="931343">
                <a:defRPr/>
              </a:pPr>
              <a:t>13</a:t>
            </a:fld>
            <a:endParaRPr lang="en-GB" dirty="0"/>
          </a:p>
        </p:txBody>
      </p:sp>
      <p:graphicFrame>
        <p:nvGraphicFramePr>
          <p:cNvPr id="1026" name="Object 2" hidden="1"/>
          <p:cNvGraphicFramePr>
            <a:graphicFrameLocks noChangeAspect="1"/>
          </p:cNvGraphicFramePr>
          <p:nvPr/>
        </p:nvGraphicFramePr>
        <p:xfrm>
          <a:off x="0" y="0"/>
          <a:ext cx="161925" cy="161925"/>
        </p:xfrm>
        <a:graphic>
          <a:graphicData uri="http://schemas.openxmlformats.org/presentationml/2006/ole">
            <p:oleObj spid="_x0000_s1026" name="think-cell Slide" r:id="rId134" imgW="270" imgH="270" progId="">
              <p:embed/>
            </p:oleObj>
          </a:graphicData>
        </a:graphic>
      </p:graphicFrame>
      <p:sp>
        <p:nvSpPr>
          <p:cNvPr id="1029" name="Rectangle 3" hidden="1"/>
          <p:cNvSpPr>
            <a:spLocks noChangeArrowheads="1"/>
          </p:cNvSpPr>
          <p:nvPr>
            <p:custDataLst>
              <p:tags r:id="rId2"/>
            </p:custDataLst>
          </p:nvPr>
        </p:nvSpPr>
        <p:spPr bwMode="gray">
          <a:xfrm>
            <a:off x="0" y="0"/>
            <a:ext cx="161925" cy="161925"/>
          </a:xfrm>
          <a:prstGeom prst="rect">
            <a:avLst/>
          </a:prstGeom>
          <a:noFill/>
          <a:ln w="9525" algn="ctr">
            <a:solidFill>
              <a:schemeClr val="accent1"/>
            </a:solidFill>
            <a:miter lim="800000"/>
            <a:headEnd/>
            <a:tailEnd/>
          </a:ln>
        </p:spPr>
        <p:txBody>
          <a:bodyPr wrap="none" lIns="0" tIns="0" rIns="0" bIns="0" anchor="ctr"/>
          <a:lstStyle/>
          <a:p>
            <a:endParaRPr lang="ur-PK" sz="1000">
              <a:ea typeface="MS PGothic" pitchFamily="34" charset="-128"/>
            </a:endParaRPr>
          </a:p>
        </p:txBody>
      </p:sp>
      <p:sp>
        <p:nvSpPr>
          <p:cNvPr id="1030" name="Rectangle 4"/>
          <p:cNvSpPr>
            <a:spLocks noGrp="1" noChangeArrowheads="1"/>
          </p:cNvSpPr>
          <p:nvPr>
            <p:ph type="title"/>
            <p:custDataLst>
              <p:tags r:id="rId3"/>
            </p:custDataLst>
          </p:nvPr>
        </p:nvSpPr>
        <p:spPr bwMode="gray">
          <a:xfrm>
            <a:off x="234726" y="333828"/>
            <a:ext cx="8793162" cy="373063"/>
          </a:xfrm>
        </p:spPr>
        <p:txBody>
          <a:bodyPr/>
          <a:lstStyle/>
          <a:p>
            <a:pPr eaLnBrk="1" hangingPunct="1"/>
            <a:r>
              <a:rPr lang="en-GB" sz="2800" b="1" dirty="0" smtClean="0">
                <a:solidFill>
                  <a:schemeClr val="accent2"/>
                </a:solidFill>
              </a:rPr>
              <a:t>Most out-of-school children are in the Rural-South</a:t>
            </a:r>
            <a:endParaRPr lang="en-US" sz="1600" b="1" dirty="0" smtClean="0">
              <a:solidFill>
                <a:schemeClr val="accent2"/>
              </a:solidFill>
            </a:endParaRPr>
          </a:p>
        </p:txBody>
      </p:sp>
      <p:sp>
        <p:nvSpPr>
          <p:cNvPr id="1031" name="Legend1"/>
          <p:cNvSpPr>
            <a:spLocks noChangeArrowheads="1"/>
          </p:cNvSpPr>
          <p:nvPr>
            <p:custDataLst>
              <p:tags r:id="rId4"/>
            </p:custDataLst>
          </p:nvPr>
        </p:nvSpPr>
        <p:spPr bwMode="gray">
          <a:xfrm>
            <a:off x="8320088" y="5281612"/>
            <a:ext cx="595312" cy="138113"/>
          </a:xfrm>
          <a:prstGeom prst="rect">
            <a:avLst/>
          </a:prstGeom>
          <a:noFill/>
          <a:ln w="9525">
            <a:noFill/>
            <a:miter lim="800000"/>
            <a:headEnd/>
            <a:tailEnd/>
          </a:ln>
        </p:spPr>
        <p:txBody>
          <a:bodyPr wrap="none" lIns="0" tIns="0" rIns="0" bIns="0">
            <a:spAutoFit/>
          </a:bodyPr>
          <a:lstStyle/>
          <a:p>
            <a:pPr defTabSz="912813">
              <a:buClr>
                <a:schemeClr val="tx2"/>
              </a:buClr>
            </a:pPr>
            <a:r>
              <a:rPr lang="en-US" sz="900"/>
              <a:t>Above 90%</a:t>
            </a:r>
          </a:p>
        </p:txBody>
      </p:sp>
      <p:sp>
        <p:nvSpPr>
          <p:cNvPr id="1032" name="LegendRectangle1"/>
          <p:cNvSpPr>
            <a:spLocks noChangeArrowheads="1"/>
          </p:cNvSpPr>
          <p:nvPr>
            <p:custDataLst>
              <p:tags r:id="rId5"/>
            </p:custDataLst>
          </p:nvPr>
        </p:nvSpPr>
        <p:spPr bwMode="gray">
          <a:xfrm>
            <a:off x="8124825" y="5283200"/>
            <a:ext cx="139700" cy="138112"/>
          </a:xfrm>
          <a:prstGeom prst="rect">
            <a:avLst/>
          </a:prstGeom>
          <a:solidFill>
            <a:schemeClr val="accent2"/>
          </a:solidFill>
          <a:ln w="9525">
            <a:solidFill>
              <a:srgbClr val="777777"/>
            </a:solidFill>
            <a:miter lim="800000"/>
            <a:headEnd/>
            <a:tailEnd/>
          </a:ln>
        </p:spPr>
        <p:txBody>
          <a:bodyPr wrap="none" lIns="93296" tIns="46648" rIns="93296" bIns="46648" anchor="ctr"/>
          <a:lstStyle/>
          <a:p>
            <a:endParaRPr lang="ur-PK"/>
          </a:p>
        </p:txBody>
      </p:sp>
      <p:sp>
        <p:nvSpPr>
          <p:cNvPr id="1033" name="Legend2"/>
          <p:cNvSpPr>
            <a:spLocks noChangeArrowheads="1"/>
          </p:cNvSpPr>
          <p:nvPr>
            <p:custDataLst>
              <p:tags r:id="rId6"/>
            </p:custDataLst>
          </p:nvPr>
        </p:nvSpPr>
        <p:spPr bwMode="gray">
          <a:xfrm>
            <a:off x="8320088" y="5503862"/>
            <a:ext cx="401637" cy="139700"/>
          </a:xfrm>
          <a:prstGeom prst="rect">
            <a:avLst/>
          </a:prstGeom>
          <a:noFill/>
          <a:ln w="9525">
            <a:noFill/>
            <a:miter lim="800000"/>
            <a:headEnd/>
            <a:tailEnd/>
          </a:ln>
        </p:spPr>
        <p:txBody>
          <a:bodyPr wrap="none" lIns="0" tIns="0" rIns="0" bIns="0">
            <a:spAutoFit/>
          </a:bodyPr>
          <a:lstStyle/>
          <a:p>
            <a:pPr defTabSz="912813">
              <a:buClr>
                <a:schemeClr val="tx2"/>
              </a:buClr>
            </a:pPr>
            <a:r>
              <a:rPr lang="en-US" sz="900"/>
              <a:t>85-90%</a:t>
            </a:r>
          </a:p>
        </p:txBody>
      </p:sp>
      <p:sp>
        <p:nvSpPr>
          <p:cNvPr id="1034" name="LegendRectangle2" descr="Light downward diagonal"/>
          <p:cNvSpPr>
            <a:spLocks noChangeArrowheads="1"/>
          </p:cNvSpPr>
          <p:nvPr>
            <p:custDataLst>
              <p:tags r:id="rId7"/>
            </p:custDataLst>
          </p:nvPr>
        </p:nvSpPr>
        <p:spPr bwMode="gray">
          <a:xfrm>
            <a:off x="8124825" y="5505450"/>
            <a:ext cx="139700" cy="139700"/>
          </a:xfrm>
          <a:prstGeom prst="rect">
            <a:avLst/>
          </a:prstGeom>
          <a:pattFill prst="ltDnDiag">
            <a:fgClr>
              <a:schemeClr val="accent2"/>
            </a:fgClr>
            <a:bgClr>
              <a:srgbClr val="FFFF00"/>
            </a:bgClr>
          </a:pattFill>
          <a:ln w="9525">
            <a:solidFill>
              <a:srgbClr val="777777"/>
            </a:solidFill>
            <a:miter lim="800000"/>
            <a:headEnd/>
            <a:tailEnd/>
          </a:ln>
        </p:spPr>
        <p:txBody>
          <a:bodyPr wrap="none" lIns="93296" tIns="46648" rIns="93296" bIns="46648" anchor="ctr"/>
          <a:lstStyle/>
          <a:p>
            <a:endParaRPr lang="ur-PK"/>
          </a:p>
        </p:txBody>
      </p:sp>
      <p:sp>
        <p:nvSpPr>
          <p:cNvPr id="1035" name="Legend3"/>
          <p:cNvSpPr>
            <a:spLocks noChangeArrowheads="1"/>
          </p:cNvSpPr>
          <p:nvPr>
            <p:custDataLst>
              <p:tags r:id="rId8"/>
            </p:custDataLst>
          </p:nvPr>
        </p:nvSpPr>
        <p:spPr bwMode="gray">
          <a:xfrm>
            <a:off x="8320088" y="5729287"/>
            <a:ext cx="401637" cy="139700"/>
          </a:xfrm>
          <a:prstGeom prst="rect">
            <a:avLst/>
          </a:prstGeom>
          <a:noFill/>
          <a:ln w="9525">
            <a:noFill/>
            <a:miter lim="800000"/>
            <a:headEnd/>
            <a:tailEnd/>
          </a:ln>
        </p:spPr>
        <p:txBody>
          <a:bodyPr wrap="none" lIns="0" tIns="0" rIns="0" bIns="0">
            <a:spAutoFit/>
          </a:bodyPr>
          <a:lstStyle/>
          <a:p>
            <a:pPr defTabSz="912813">
              <a:buClr>
                <a:schemeClr val="tx2"/>
              </a:buClr>
            </a:pPr>
            <a:r>
              <a:rPr lang="en-US" sz="900"/>
              <a:t>80-84%</a:t>
            </a:r>
          </a:p>
        </p:txBody>
      </p:sp>
      <p:sp>
        <p:nvSpPr>
          <p:cNvPr id="1036" name="LegendRectangle3" descr="Light downward diagonal"/>
          <p:cNvSpPr>
            <a:spLocks noChangeArrowheads="1"/>
          </p:cNvSpPr>
          <p:nvPr>
            <p:custDataLst>
              <p:tags r:id="rId9"/>
            </p:custDataLst>
          </p:nvPr>
        </p:nvSpPr>
        <p:spPr bwMode="gray">
          <a:xfrm>
            <a:off x="8124825" y="5730875"/>
            <a:ext cx="139700" cy="139700"/>
          </a:xfrm>
          <a:prstGeom prst="rect">
            <a:avLst/>
          </a:prstGeom>
          <a:pattFill prst="ltDnDiag">
            <a:fgClr>
              <a:srgbClr val="FF0000"/>
            </a:fgClr>
            <a:bgClr>
              <a:srgbClr val="F8A434"/>
            </a:bgClr>
          </a:pattFill>
          <a:ln w="9525">
            <a:solidFill>
              <a:srgbClr val="777777"/>
            </a:solidFill>
            <a:miter lim="800000"/>
            <a:headEnd/>
            <a:tailEnd/>
          </a:ln>
        </p:spPr>
        <p:txBody>
          <a:bodyPr wrap="none" lIns="93296" tIns="46648" rIns="93296" bIns="46648" anchor="ctr"/>
          <a:lstStyle/>
          <a:p>
            <a:endParaRPr lang="ur-PK"/>
          </a:p>
        </p:txBody>
      </p:sp>
      <p:sp>
        <p:nvSpPr>
          <p:cNvPr id="1037" name="Legend4"/>
          <p:cNvSpPr>
            <a:spLocks noChangeArrowheads="1"/>
          </p:cNvSpPr>
          <p:nvPr>
            <p:custDataLst>
              <p:tags r:id="rId10"/>
            </p:custDataLst>
          </p:nvPr>
        </p:nvSpPr>
        <p:spPr bwMode="gray">
          <a:xfrm>
            <a:off x="8320088" y="5954712"/>
            <a:ext cx="582612" cy="139700"/>
          </a:xfrm>
          <a:prstGeom prst="rect">
            <a:avLst/>
          </a:prstGeom>
          <a:noFill/>
          <a:ln w="9525">
            <a:noFill/>
            <a:miter lim="800000"/>
            <a:headEnd/>
            <a:tailEnd/>
          </a:ln>
        </p:spPr>
        <p:txBody>
          <a:bodyPr wrap="none" lIns="0" tIns="0" rIns="0" bIns="0">
            <a:spAutoFit/>
          </a:bodyPr>
          <a:lstStyle/>
          <a:p>
            <a:pPr defTabSz="912813">
              <a:buClr>
                <a:schemeClr val="tx2"/>
              </a:buClr>
            </a:pPr>
            <a:r>
              <a:rPr lang="en-US" sz="900"/>
              <a:t>Below 80%</a:t>
            </a:r>
          </a:p>
        </p:txBody>
      </p:sp>
      <p:sp>
        <p:nvSpPr>
          <p:cNvPr id="1038" name="LegendRectangle4"/>
          <p:cNvSpPr>
            <a:spLocks noChangeArrowheads="1"/>
          </p:cNvSpPr>
          <p:nvPr>
            <p:custDataLst>
              <p:tags r:id="rId11"/>
            </p:custDataLst>
          </p:nvPr>
        </p:nvSpPr>
        <p:spPr bwMode="gray">
          <a:xfrm>
            <a:off x="8124825" y="5956300"/>
            <a:ext cx="139700" cy="139700"/>
          </a:xfrm>
          <a:prstGeom prst="rect">
            <a:avLst/>
          </a:prstGeom>
          <a:solidFill>
            <a:srgbClr val="FF0000"/>
          </a:solidFill>
          <a:ln w="9525">
            <a:solidFill>
              <a:srgbClr val="777777"/>
            </a:solidFill>
            <a:miter lim="800000"/>
            <a:headEnd/>
            <a:tailEnd/>
          </a:ln>
        </p:spPr>
        <p:txBody>
          <a:bodyPr wrap="none" lIns="93296" tIns="46648" rIns="93296" bIns="46648" anchor="ctr"/>
          <a:lstStyle/>
          <a:p>
            <a:endParaRPr lang="ur-PK"/>
          </a:p>
        </p:txBody>
      </p:sp>
      <p:graphicFrame>
        <p:nvGraphicFramePr>
          <p:cNvPr id="1027" name="Object 13"/>
          <p:cNvGraphicFramePr>
            <a:graphicFrameLocks/>
          </p:cNvGraphicFramePr>
          <p:nvPr/>
        </p:nvGraphicFramePr>
        <p:xfrm>
          <a:off x="1134834" y="912358"/>
          <a:ext cx="2605088" cy="5643562"/>
        </p:xfrm>
        <a:graphic>
          <a:graphicData uri="http://schemas.openxmlformats.org/presentationml/2006/ole">
            <p:oleObj spid="_x0000_s1027" name="Chart" r:id="rId135" imgW="2552767" imgH="5534155" progId="MSGraph.Chart.8">
              <p:embed followColorScheme="full"/>
            </p:oleObj>
          </a:graphicData>
        </a:graphic>
      </p:graphicFrame>
      <p:sp>
        <p:nvSpPr>
          <p:cNvPr id="1039" name="Rectangle 14"/>
          <p:cNvSpPr>
            <a:spLocks noChangeArrowheads="1"/>
          </p:cNvSpPr>
          <p:nvPr>
            <p:custDataLst>
              <p:tags r:id="rId12"/>
            </p:custDataLst>
          </p:nvPr>
        </p:nvSpPr>
        <p:spPr bwMode="gray">
          <a:xfrm>
            <a:off x="272822" y="5512933"/>
            <a:ext cx="795337" cy="155575"/>
          </a:xfrm>
          <a:prstGeom prst="rect">
            <a:avLst/>
          </a:prstGeom>
          <a:noFill/>
          <a:ln w="9525">
            <a:noFill/>
            <a:miter lim="800000"/>
            <a:headEnd/>
            <a:tailEnd/>
          </a:ln>
        </p:spPr>
        <p:txBody>
          <a:bodyPr wrap="none" lIns="0" tIns="0" rIns="0" bIns="0" anchor="ctr"/>
          <a:lstStyle/>
          <a:p>
            <a:pPr defTabSz="912813">
              <a:buClr>
                <a:schemeClr val="tx2"/>
              </a:buClr>
            </a:pPr>
            <a:fld id="{CC3707A8-A999-4131-BACD-D9472C32B07E}" type="datetime'''''''M''''''''u''za''f''''''''f''a''''r''''''gar''h'''''' '''">
              <a:rPr lang="en-US" sz="1000"/>
              <a:pPr defTabSz="912813">
                <a:buClr>
                  <a:schemeClr val="tx2"/>
                </a:buClr>
              </a:pPr>
              <a:t>Muzaffargarh </a:t>
            </a:fld>
            <a:endParaRPr lang="en-US" sz="1000"/>
          </a:p>
        </p:txBody>
      </p:sp>
      <p:sp>
        <p:nvSpPr>
          <p:cNvPr id="1040" name="Rectangle 15"/>
          <p:cNvSpPr>
            <a:spLocks noChangeArrowheads="1"/>
          </p:cNvSpPr>
          <p:nvPr>
            <p:custDataLst>
              <p:tags r:id="rId13"/>
            </p:custDataLst>
          </p:nvPr>
        </p:nvSpPr>
        <p:spPr bwMode="gray">
          <a:xfrm>
            <a:off x="272822" y="5366883"/>
            <a:ext cx="858837" cy="155575"/>
          </a:xfrm>
          <a:prstGeom prst="rect">
            <a:avLst/>
          </a:prstGeom>
          <a:noFill/>
          <a:ln w="9525">
            <a:noFill/>
            <a:miter lim="800000"/>
            <a:headEnd/>
            <a:tailEnd/>
          </a:ln>
        </p:spPr>
        <p:txBody>
          <a:bodyPr wrap="none" lIns="0" tIns="0" rIns="0" bIns="0" anchor="ctr"/>
          <a:lstStyle/>
          <a:p>
            <a:pPr defTabSz="912813">
              <a:buClr>
                <a:schemeClr val="tx2"/>
              </a:buClr>
            </a:pPr>
            <a:fld id="{4DA59ED1-C299-4E70-97D2-E9D24AA4A5CB}" type="datetime'Ba''''h''a''''''wa''''''''l''''''''nag''''ar'''''''''' '''''''">
              <a:rPr lang="en-US" sz="1000"/>
              <a:pPr defTabSz="912813">
                <a:buClr>
                  <a:schemeClr val="tx2"/>
                </a:buClr>
              </a:pPr>
              <a:t>Bahawalnagar </a:t>
            </a:fld>
            <a:endParaRPr lang="en-US" sz="1000"/>
          </a:p>
        </p:txBody>
      </p:sp>
      <p:sp>
        <p:nvSpPr>
          <p:cNvPr id="1041" name="Rectangle 16"/>
          <p:cNvSpPr>
            <a:spLocks noChangeArrowheads="1"/>
          </p:cNvSpPr>
          <p:nvPr>
            <p:custDataLst>
              <p:tags r:id="rId14"/>
            </p:custDataLst>
          </p:nvPr>
        </p:nvSpPr>
        <p:spPr bwMode="gray">
          <a:xfrm>
            <a:off x="272822" y="3428545"/>
            <a:ext cx="387350" cy="155575"/>
          </a:xfrm>
          <a:prstGeom prst="rect">
            <a:avLst/>
          </a:prstGeom>
          <a:noFill/>
          <a:ln w="9525">
            <a:noFill/>
            <a:miter lim="800000"/>
            <a:headEnd/>
            <a:tailEnd/>
          </a:ln>
        </p:spPr>
        <p:txBody>
          <a:bodyPr wrap="none" lIns="0" tIns="0" rIns="0" bIns="0" anchor="ctr"/>
          <a:lstStyle/>
          <a:p>
            <a:pPr defTabSz="912813">
              <a:buClr>
                <a:schemeClr val="tx2"/>
              </a:buClr>
            </a:pPr>
            <a:fld id="{F0296066-2514-40F6-A0CB-6E9A5283C5AA}" type="datetime'''''''''''O''''''''k''''''''''''''a''''''''''ra'' '''''''''">
              <a:rPr lang="en-US" sz="1000"/>
              <a:pPr defTabSz="912813">
                <a:buClr>
                  <a:schemeClr val="tx2"/>
                </a:buClr>
              </a:pPr>
              <a:t>Okara </a:t>
            </a:fld>
            <a:endParaRPr lang="en-US" sz="1000"/>
          </a:p>
        </p:txBody>
      </p:sp>
      <p:sp>
        <p:nvSpPr>
          <p:cNvPr id="1042" name="Rectangle 17"/>
          <p:cNvSpPr>
            <a:spLocks noChangeArrowheads="1"/>
          </p:cNvSpPr>
          <p:nvPr>
            <p:custDataLst>
              <p:tags r:id="rId15"/>
            </p:custDataLst>
          </p:nvPr>
        </p:nvSpPr>
        <p:spPr bwMode="gray">
          <a:xfrm>
            <a:off x="272822" y="3277733"/>
            <a:ext cx="542925" cy="155575"/>
          </a:xfrm>
          <a:prstGeom prst="rect">
            <a:avLst/>
          </a:prstGeom>
          <a:noFill/>
          <a:ln w="9525">
            <a:noFill/>
            <a:miter lim="800000"/>
            <a:headEnd/>
            <a:tailEnd/>
          </a:ln>
        </p:spPr>
        <p:txBody>
          <a:bodyPr wrap="none" lIns="0" tIns="0" rIns="0" bIns="0" anchor="ctr"/>
          <a:lstStyle/>
          <a:p>
            <a:pPr defTabSz="912813">
              <a:buClr>
                <a:schemeClr val="tx2"/>
              </a:buClr>
            </a:pPr>
            <a:fld id="{0B2EAEF4-A438-47FF-8641-BED816132954}" type="datetime'''''''''K''h''us''''h''''a''b'''''''''' '''''''''''''''">
              <a:rPr lang="en-US" sz="1000"/>
              <a:pPr defTabSz="912813">
                <a:buClr>
                  <a:schemeClr val="tx2"/>
                </a:buClr>
              </a:pPr>
              <a:t>Khushab </a:t>
            </a:fld>
            <a:endParaRPr lang="en-US" sz="1000"/>
          </a:p>
        </p:txBody>
      </p:sp>
      <p:sp>
        <p:nvSpPr>
          <p:cNvPr id="1043" name="Rectangle 18"/>
          <p:cNvSpPr>
            <a:spLocks noChangeArrowheads="1"/>
          </p:cNvSpPr>
          <p:nvPr>
            <p:custDataLst>
              <p:tags r:id="rId16"/>
            </p:custDataLst>
          </p:nvPr>
        </p:nvSpPr>
        <p:spPr bwMode="gray">
          <a:xfrm>
            <a:off x="272822" y="3131683"/>
            <a:ext cx="895350" cy="155575"/>
          </a:xfrm>
          <a:prstGeom prst="rect">
            <a:avLst/>
          </a:prstGeom>
          <a:noFill/>
          <a:ln w="9525">
            <a:noFill/>
            <a:miter lim="800000"/>
            <a:headEnd/>
            <a:tailEnd/>
          </a:ln>
        </p:spPr>
        <p:txBody>
          <a:bodyPr wrap="none" lIns="0" tIns="0" rIns="0" bIns="0" anchor="ctr"/>
          <a:lstStyle/>
          <a:p>
            <a:pPr defTabSz="912813">
              <a:buClr>
                <a:schemeClr val="tx2"/>
              </a:buClr>
            </a:pPr>
            <a:fld id="{A66BF0C8-B5FB-429A-B5F9-F85611493B53}" type="datetime'''N''''a''nk''''''ana s''a''''''''''''h''''''''''i''''''b '''">
              <a:rPr lang="en-US" sz="1000"/>
              <a:pPr defTabSz="912813">
                <a:buClr>
                  <a:schemeClr val="tx2"/>
                </a:buClr>
              </a:pPr>
              <a:t>Nankana sahib </a:t>
            </a:fld>
            <a:endParaRPr lang="en-US" sz="1000"/>
          </a:p>
        </p:txBody>
      </p:sp>
      <p:sp>
        <p:nvSpPr>
          <p:cNvPr id="1044" name="Rectangle 19"/>
          <p:cNvSpPr>
            <a:spLocks noChangeArrowheads="1"/>
          </p:cNvSpPr>
          <p:nvPr>
            <p:custDataLst>
              <p:tags r:id="rId17"/>
            </p:custDataLst>
          </p:nvPr>
        </p:nvSpPr>
        <p:spPr bwMode="gray">
          <a:xfrm>
            <a:off x="272822" y="2980870"/>
            <a:ext cx="373062" cy="155575"/>
          </a:xfrm>
          <a:prstGeom prst="rect">
            <a:avLst/>
          </a:prstGeom>
          <a:noFill/>
          <a:ln w="9525">
            <a:noFill/>
            <a:miter lim="800000"/>
            <a:headEnd/>
            <a:tailEnd/>
          </a:ln>
        </p:spPr>
        <p:txBody>
          <a:bodyPr wrap="none" lIns="0" tIns="0" rIns="0" bIns="0" anchor="ctr"/>
          <a:lstStyle/>
          <a:p>
            <a:pPr defTabSz="912813">
              <a:buClr>
                <a:schemeClr val="tx2"/>
              </a:buClr>
            </a:pPr>
            <a:fld id="{B743DB52-3EF3-41E9-B3ED-156885289B06}" type="datetime'''''''''''''K''''''''a''''''s''''''u''''''''''''''r'''' '''''">
              <a:rPr lang="en-US" sz="1000"/>
              <a:pPr defTabSz="912813">
                <a:buClr>
                  <a:schemeClr val="tx2"/>
                </a:buClr>
              </a:pPr>
              <a:t>Kasur </a:t>
            </a:fld>
            <a:endParaRPr lang="en-US" sz="1000"/>
          </a:p>
        </p:txBody>
      </p:sp>
      <p:sp>
        <p:nvSpPr>
          <p:cNvPr id="1045" name="Rectangle 20"/>
          <p:cNvSpPr>
            <a:spLocks noChangeArrowheads="1"/>
          </p:cNvSpPr>
          <p:nvPr>
            <p:custDataLst>
              <p:tags r:id="rId18"/>
            </p:custDataLst>
          </p:nvPr>
        </p:nvSpPr>
        <p:spPr bwMode="gray">
          <a:xfrm>
            <a:off x="272822" y="2831645"/>
            <a:ext cx="666750" cy="155575"/>
          </a:xfrm>
          <a:prstGeom prst="rect">
            <a:avLst/>
          </a:prstGeom>
          <a:noFill/>
          <a:ln w="9525">
            <a:noFill/>
            <a:miter lim="800000"/>
            <a:headEnd/>
            <a:tailEnd/>
          </a:ln>
        </p:spPr>
        <p:txBody>
          <a:bodyPr wrap="none" lIns="0" tIns="0" rIns="0" bIns="0" anchor="ctr"/>
          <a:lstStyle/>
          <a:p>
            <a:pPr defTabSz="912813">
              <a:buClr>
                <a:schemeClr val="tx2"/>
              </a:buClr>
            </a:pPr>
            <a:fld id="{4BFE36BE-98C7-412A-AB78-534D780E89D8}" type="datetime'Fa''i''''s''''''''''al''''''a''''''''''''ba''''''d'''' '''">
              <a:rPr lang="en-US" sz="1000"/>
              <a:pPr defTabSz="912813">
                <a:buClr>
                  <a:schemeClr val="tx2"/>
                </a:buClr>
              </a:pPr>
              <a:t>Faisalabad </a:t>
            </a:fld>
            <a:endParaRPr lang="en-US" sz="1000"/>
          </a:p>
        </p:txBody>
      </p:sp>
      <p:sp>
        <p:nvSpPr>
          <p:cNvPr id="1046" name="Rectangle 21"/>
          <p:cNvSpPr>
            <a:spLocks noChangeArrowheads="1"/>
          </p:cNvSpPr>
          <p:nvPr>
            <p:custDataLst>
              <p:tags r:id="rId19"/>
            </p:custDataLst>
          </p:nvPr>
        </p:nvSpPr>
        <p:spPr bwMode="gray">
          <a:xfrm>
            <a:off x="272822" y="2685595"/>
            <a:ext cx="879475" cy="155575"/>
          </a:xfrm>
          <a:prstGeom prst="rect">
            <a:avLst/>
          </a:prstGeom>
          <a:noFill/>
          <a:ln w="9525">
            <a:noFill/>
            <a:miter lim="800000"/>
            <a:headEnd/>
            <a:tailEnd/>
          </a:ln>
        </p:spPr>
        <p:txBody>
          <a:bodyPr wrap="none" lIns="0" tIns="0" rIns="0" bIns="0" anchor="ctr"/>
          <a:lstStyle/>
          <a:p>
            <a:pPr defTabSz="912813">
              <a:buClr>
                <a:schemeClr val="tx2"/>
              </a:buClr>
            </a:pPr>
            <a:fld id="{86EAEAC4-28F5-42D2-B938-D994265A69A4}" type="datetime'''''Toba'' ''tek'' ''''''s''''''i''n''''''g''''''''''h'''' '''">
              <a:rPr lang="en-US" sz="1000"/>
              <a:pPr defTabSz="912813">
                <a:buClr>
                  <a:schemeClr val="tx2"/>
                </a:buClr>
              </a:pPr>
              <a:t>Toba tek singh </a:t>
            </a:fld>
            <a:endParaRPr lang="en-US" sz="1000"/>
          </a:p>
        </p:txBody>
      </p:sp>
      <p:sp>
        <p:nvSpPr>
          <p:cNvPr id="1047" name="Rectangle 22"/>
          <p:cNvSpPr>
            <a:spLocks noChangeArrowheads="1"/>
          </p:cNvSpPr>
          <p:nvPr>
            <p:custDataLst>
              <p:tags r:id="rId20"/>
            </p:custDataLst>
          </p:nvPr>
        </p:nvSpPr>
        <p:spPr bwMode="gray">
          <a:xfrm>
            <a:off x="272822" y="2534783"/>
            <a:ext cx="615950" cy="155575"/>
          </a:xfrm>
          <a:prstGeom prst="rect">
            <a:avLst/>
          </a:prstGeom>
          <a:noFill/>
          <a:ln w="9525">
            <a:noFill/>
            <a:miter lim="800000"/>
            <a:headEnd/>
            <a:tailEnd/>
          </a:ln>
        </p:spPr>
        <p:txBody>
          <a:bodyPr wrap="none" lIns="0" tIns="0" rIns="0" bIns="0" anchor="ctr"/>
          <a:lstStyle/>
          <a:p>
            <a:pPr defTabSz="912813">
              <a:buClr>
                <a:schemeClr val="tx2"/>
              </a:buClr>
            </a:pPr>
            <a:fld id="{A1E96BC7-C81D-4DF8-9880-A10A3BBCF480}" type="datetime'H''''''afi''''''''zab''''''''''''a''''''''''''''d'''' '''''''">
              <a:rPr lang="en-US" sz="1000"/>
              <a:pPr defTabSz="912813">
                <a:buClr>
                  <a:schemeClr val="tx2"/>
                </a:buClr>
              </a:pPr>
              <a:t>Hafizabad </a:t>
            </a:fld>
            <a:endParaRPr lang="en-US" sz="1000"/>
          </a:p>
        </p:txBody>
      </p:sp>
      <p:sp>
        <p:nvSpPr>
          <p:cNvPr id="1048" name="Rectangle 23"/>
          <p:cNvSpPr>
            <a:spLocks noChangeArrowheads="1"/>
          </p:cNvSpPr>
          <p:nvPr>
            <p:custDataLst>
              <p:tags r:id="rId21"/>
            </p:custDataLst>
          </p:nvPr>
        </p:nvSpPr>
        <p:spPr bwMode="gray">
          <a:xfrm>
            <a:off x="272822" y="2383970"/>
            <a:ext cx="460375" cy="155575"/>
          </a:xfrm>
          <a:prstGeom prst="rect">
            <a:avLst/>
          </a:prstGeom>
          <a:noFill/>
          <a:ln w="9525">
            <a:noFill/>
            <a:miter lim="800000"/>
            <a:headEnd/>
            <a:tailEnd/>
          </a:ln>
        </p:spPr>
        <p:txBody>
          <a:bodyPr wrap="none" lIns="0" tIns="0" rIns="0" bIns="0" anchor="ctr"/>
          <a:lstStyle/>
          <a:p>
            <a:pPr defTabSz="912813">
              <a:buClr>
                <a:schemeClr val="tx2"/>
              </a:buClr>
            </a:pPr>
            <a:r>
              <a:rPr lang="en-US" sz="1000"/>
              <a:t>M.B Din</a:t>
            </a:r>
          </a:p>
        </p:txBody>
      </p:sp>
      <p:sp>
        <p:nvSpPr>
          <p:cNvPr id="1049" name="Rectangle 24"/>
          <p:cNvSpPr>
            <a:spLocks noChangeArrowheads="1"/>
          </p:cNvSpPr>
          <p:nvPr>
            <p:custDataLst>
              <p:tags r:id="rId22"/>
            </p:custDataLst>
          </p:nvPr>
        </p:nvSpPr>
        <p:spPr bwMode="gray">
          <a:xfrm>
            <a:off x="272822" y="2237920"/>
            <a:ext cx="436562" cy="155575"/>
          </a:xfrm>
          <a:prstGeom prst="rect">
            <a:avLst/>
          </a:prstGeom>
          <a:noFill/>
          <a:ln w="9525">
            <a:noFill/>
            <a:miter lim="800000"/>
            <a:headEnd/>
            <a:tailEnd/>
          </a:ln>
        </p:spPr>
        <p:txBody>
          <a:bodyPr wrap="none" lIns="0" tIns="0" rIns="0" bIns="0" anchor="ctr"/>
          <a:lstStyle/>
          <a:p>
            <a:pPr defTabSz="912813">
              <a:buClr>
                <a:schemeClr val="tx2"/>
              </a:buClr>
            </a:pPr>
            <a:fld id="{988A2D93-3961-475C-9A5A-4CDC954B1E98}" type="datetime'''''''''''L''a''h''o''''''''''''r''e'''''''''''''''' '''''">
              <a:rPr lang="en-US" sz="1000"/>
              <a:pPr defTabSz="912813">
                <a:buClr>
                  <a:schemeClr val="tx2"/>
                </a:buClr>
              </a:pPr>
              <a:t>Lahore </a:t>
            </a:fld>
            <a:endParaRPr lang="en-US" sz="1000"/>
          </a:p>
        </p:txBody>
      </p:sp>
      <p:sp>
        <p:nvSpPr>
          <p:cNvPr id="1050" name="Rectangle 25"/>
          <p:cNvSpPr>
            <a:spLocks noChangeArrowheads="1"/>
          </p:cNvSpPr>
          <p:nvPr>
            <p:custDataLst>
              <p:tags r:id="rId23"/>
            </p:custDataLst>
          </p:nvPr>
        </p:nvSpPr>
        <p:spPr bwMode="gray">
          <a:xfrm>
            <a:off x="272822" y="3725408"/>
            <a:ext cx="758825" cy="155575"/>
          </a:xfrm>
          <a:prstGeom prst="rect">
            <a:avLst/>
          </a:prstGeom>
          <a:noFill/>
          <a:ln w="9525">
            <a:noFill/>
            <a:miter lim="800000"/>
            <a:headEnd/>
            <a:tailEnd/>
          </a:ln>
        </p:spPr>
        <p:txBody>
          <a:bodyPr wrap="none" lIns="0" tIns="0" rIns="0" bIns="0" anchor="ctr"/>
          <a:lstStyle/>
          <a:p>
            <a:pPr defTabSz="912813">
              <a:buClr>
                <a:schemeClr val="tx2"/>
              </a:buClr>
            </a:pPr>
            <a:fld id="{A99CB435-04FF-43F0-BD2E-3E831C169ACF}" type="datetime'''''S''''h''''''''''e''''i''''k''''h''''upur''''a'''' '''">
              <a:rPr lang="en-US" sz="1000"/>
              <a:pPr defTabSz="912813">
                <a:buClr>
                  <a:schemeClr val="tx2"/>
                </a:buClr>
              </a:pPr>
              <a:t>Sheikhupura </a:t>
            </a:fld>
            <a:endParaRPr lang="en-US" sz="1000"/>
          </a:p>
        </p:txBody>
      </p:sp>
      <p:sp>
        <p:nvSpPr>
          <p:cNvPr id="1051" name="Rectangle 26"/>
          <p:cNvSpPr>
            <a:spLocks noChangeArrowheads="1"/>
          </p:cNvSpPr>
          <p:nvPr>
            <p:custDataLst>
              <p:tags r:id="rId24"/>
            </p:custDataLst>
          </p:nvPr>
        </p:nvSpPr>
        <p:spPr bwMode="gray">
          <a:xfrm>
            <a:off x="272822" y="3579358"/>
            <a:ext cx="385762" cy="155575"/>
          </a:xfrm>
          <a:prstGeom prst="rect">
            <a:avLst/>
          </a:prstGeom>
          <a:noFill/>
          <a:ln w="9525">
            <a:noFill/>
            <a:miter lim="800000"/>
            <a:headEnd/>
            <a:tailEnd/>
          </a:ln>
        </p:spPr>
        <p:txBody>
          <a:bodyPr wrap="none" lIns="0" tIns="0" rIns="0" bIns="0" anchor="ctr"/>
          <a:lstStyle/>
          <a:p>
            <a:pPr defTabSz="912813">
              <a:buClr>
                <a:schemeClr val="tx2"/>
              </a:buClr>
            </a:pPr>
            <a:fld id="{E3BF2597-8DDB-48AA-BAE4-EE60280A5F65}" type="datetime'''J''''''ha''''''''''''''''''''''''n''''''''''''''g'''' '">
              <a:rPr lang="en-US" sz="1000"/>
              <a:pPr defTabSz="912813">
                <a:buClr>
                  <a:schemeClr val="tx2"/>
                </a:buClr>
              </a:pPr>
              <a:t>Jhang </a:t>
            </a:fld>
            <a:endParaRPr lang="en-US" sz="1000"/>
          </a:p>
        </p:txBody>
      </p:sp>
      <p:sp>
        <p:nvSpPr>
          <p:cNvPr id="1052" name="Rectangle 27"/>
          <p:cNvSpPr>
            <a:spLocks noChangeArrowheads="1"/>
          </p:cNvSpPr>
          <p:nvPr>
            <p:custDataLst>
              <p:tags r:id="rId25"/>
            </p:custDataLst>
          </p:nvPr>
        </p:nvSpPr>
        <p:spPr bwMode="gray">
          <a:xfrm>
            <a:off x="272822" y="1791833"/>
            <a:ext cx="511175" cy="155575"/>
          </a:xfrm>
          <a:prstGeom prst="rect">
            <a:avLst/>
          </a:prstGeom>
          <a:noFill/>
          <a:ln w="9525">
            <a:noFill/>
            <a:miter lim="800000"/>
            <a:headEnd/>
            <a:tailEnd/>
          </a:ln>
        </p:spPr>
        <p:txBody>
          <a:bodyPr wrap="none" lIns="0" tIns="0" rIns="0" bIns="0" anchor="ctr"/>
          <a:lstStyle/>
          <a:p>
            <a:pPr defTabSz="912813">
              <a:buClr>
                <a:schemeClr val="tx2"/>
              </a:buClr>
            </a:pPr>
            <a:fld id="{BD089AF7-E1AA-45DB-865A-F5D0ABDFE9C2}" type="datetime'''''''N''a''ro''wa''''''''''''''''''''''l'''''''''''''''' '''">
              <a:rPr lang="en-US" sz="1000"/>
              <a:pPr defTabSz="912813">
                <a:buClr>
                  <a:schemeClr val="tx2"/>
                </a:buClr>
              </a:pPr>
              <a:t>Narowal </a:t>
            </a:fld>
            <a:endParaRPr lang="en-US" sz="1000"/>
          </a:p>
        </p:txBody>
      </p:sp>
      <p:sp>
        <p:nvSpPr>
          <p:cNvPr id="1053" name="Rectangle 28"/>
          <p:cNvSpPr>
            <a:spLocks noChangeArrowheads="1"/>
          </p:cNvSpPr>
          <p:nvPr>
            <p:custDataLst>
              <p:tags r:id="rId26"/>
            </p:custDataLst>
          </p:nvPr>
        </p:nvSpPr>
        <p:spPr bwMode="gray">
          <a:xfrm>
            <a:off x="272822" y="1641020"/>
            <a:ext cx="688975" cy="155575"/>
          </a:xfrm>
          <a:prstGeom prst="rect">
            <a:avLst/>
          </a:prstGeom>
          <a:noFill/>
          <a:ln w="9525">
            <a:noFill/>
            <a:miter lim="800000"/>
            <a:headEnd/>
            <a:tailEnd/>
          </a:ln>
        </p:spPr>
        <p:txBody>
          <a:bodyPr wrap="none" lIns="0" tIns="0" rIns="0" bIns="0" anchor="ctr"/>
          <a:lstStyle/>
          <a:p>
            <a:pPr defTabSz="912813">
              <a:buClr>
                <a:schemeClr val="tx2"/>
              </a:buClr>
            </a:pPr>
            <a:fld id="{5AD51558-1622-42AC-891F-551A9B9BB320}" type="datetime'''''''G''''u''''''''j''''''''''''ra''n''''wa''''''''''l''''a '">
              <a:rPr lang="en-US" sz="1000"/>
              <a:pPr defTabSz="912813">
                <a:buClr>
                  <a:schemeClr val="tx2"/>
                </a:buClr>
              </a:pPr>
              <a:t>Gujranwala </a:t>
            </a:fld>
            <a:endParaRPr lang="en-US" sz="1000"/>
          </a:p>
        </p:txBody>
      </p:sp>
      <p:sp>
        <p:nvSpPr>
          <p:cNvPr id="1054" name="Rectangle 29"/>
          <p:cNvSpPr>
            <a:spLocks noChangeArrowheads="1"/>
          </p:cNvSpPr>
          <p:nvPr>
            <p:custDataLst>
              <p:tags r:id="rId27"/>
            </p:custDataLst>
          </p:nvPr>
        </p:nvSpPr>
        <p:spPr bwMode="gray">
          <a:xfrm>
            <a:off x="272822" y="1490208"/>
            <a:ext cx="668337" cy="155575"/>
          </a:xfrm>
          <a:prstGeom prst="rect">
            <a:avLst/>
          </a:prstGeom>
          <a:noFill/>
          <a:ln w="9525">
            <a:noFill/>
            <a:miter lim="800000"/>
            <a:headEnd/>
            <a:tailEnd/>
          </a:ln>
        </p:spPr>
        <p:txBody>
          <a:bodyPr wrap="none" lIns="0" tIns="0" rIns="0" bIns="0" anchor="ctr"/>
          <a:lstStyle/>
          <a:p>
            <a:pPr defTabSz="912813">
              <a:buClr>
                <a:schemeClr val="tx2"/>
              </a:buClr>
            </a:pPr>
            <a:fld id="{FAF1471D-8C2C-40DC-8311-AD2582A403A8}" type="datetime'''''R''''a''w''''al''''''p''in''''''''''''''d''''i'' '''''''''">
              <a:rPr lang="en-US" sz="1000"/>
              <a:pPr defTabSz="912813">
                <a:buClr>
                  <a:schemeClr val="tx2"/>
                </a:buClr>
              </a:pPr>
              <a:t>Rawalpindi </a:t>
            </a:fld>
            <a:endParaRPr lang="en-US" sz="1000"/>
          </a:p>
        </p:txBody>
      </p:sp>
      <p:sp>
        <p:nvSpPr>
          <p:cNvPr id="1055" name="Rectangle 30"/>
          <p:cNvSpPr>
            <a:spLocks noChangeArrowheads="1"/>
          </p:cNvSpPr>
          <p:nvPr>
            <p:custDataLst>
              <p:tags r:id="rId28"/>
            </p:custDataLst>
          </p:nvPr>
        </p:nvSpPr>
        <p:spPr bwMode="gray">
          <a:xfrm>
            <a:off x="272822" y="1344158"/>
            <a:ext cx="423862" cy="155575"/>
          </a:xfrm>
          <a:prstGeom prst="rect">
            <a:avLst/>
          </a:prstGeom>
          <a:noFill/>
          <a:ln w="9525">
            <a:noFill/>
            <a:miter lim="800000"/>
            <a:headEnd/>
            <a:tailEnd/>
          </a:ln>
        </p:spPr>
        <p:txBody>
          <a:bodyPr wrap="none" lIns="0" tIns="0" rIns="0" bIns="0" anchor="ctr"/>
          <a:lstStyle/>
          <a:p>
            <a:pPr defTabSz="912813">
              <a:buClr>
                <a:schemeClr val="tx2"/>
              </a:buClr>
            </a:pPr>
            <a:fld id="{70C1C234-8EE5-4126-B3D4-E4D4549DB6F7}" type="datetime'S''''''''''''''''''''i''''''a''l''k''''o''''''''t'''' '''">
              <a:rPr lang="en-US" sz="1000"/>
              <a:pPr defTabSz="912813">
                <a:buClr>
                  <a:schemeClr val="tx2"/>
                </a:buClr>
              </a:pPr>
              <a:t>Sialkot </a:t>
            </a:fld>
            <a:endParaRPr lang="en-US" sz="1000"/>
          </a:p>
        </p:txBody>
      </p:sp>
      <p:sp>
        <p:nvSpPr>
          <p:cNvPr id="1056" name="Rectangle 31"/>
          <p:cNvSpPr>
            <a:spLocks noChangeArrowheads="1"/>
          </p:cNvSpPr>
          <p:nvPr>
            <p:custDataLst>
              <p:tags r:id="rId29"/>
            </p:custDataLst>
          </p:nvPr>
        </p:nvSpPr>
        <p:spPr bwMode="gray">
          <a:xfrm>
            <a:off x="272822" y="1193345"/>
            <a:ext cx="531812" cy="155575"/>
          </a:xfrm>
          <a:prstGeom prst="rect">
            <a:avLst/>
          </a:prstGeom>
          <a:noFill/>
          <a:ln w="9525">
            <a:noFill/>
            <a:miter lim="800000"/>
            <a:headEnd/>
            <a:tailEnd/>
          </a:ln>
        </p:spPr>
        <p:txBody>
          <a:bodyPr wrap="none" lIns="0" tIns="0" rIns="0" bIns="0" anchor="ctr"/>
          <a:lstStyle/>
          <a:p>
            <a:pPr defTabSz="912813">
              <a:buClr>
                <a:schemeClr val="tx2"/>
              </a:buClr>
            </a:pPr>
            <a:fld id="{2F9A8E8E-6E8B-4D40-8F61-CB05CFDA3891}" type="datetime'''''''Ch''''''''''''a''k''''w''''''''''''''''''''al '''''''''">
              <a:rPr lang="en-US" sz="1000"/>
              <a:pPr defTabSz="912813">
                <a:buClr>
                  <a:schemeClr val="tx2"/>
                </a:buClr>
              </a:pPr>
              <a:t>Chakwal </a:t>
            </a:fld>
            <a:endParaRPr lang="en-US" sz="1000"/>
          </a:p>
        </p:txBody>
      </p:sp>
      <p:sp>
        <p:nvSpPr>
          <p:cNvPr id="1057" name="Rectangle 32"/>
          <p:cNvSpPr>
            <a:spLocks noChangeArrowheads="1"/>
          </p:cNvSpPr>
          <p:nvPr>
            <p:custDataLst>
              <p:tags r:id="rId30"/>
            </p:custDataLst>
          </p:nvPr>
        </p:nvSpPr>
        <p:spPr bwMode="gray">
          <a:xfrm>
            <a:off x="272822" y="1042533"/>
            <a:ext cx="452437" cy="155575"/>
          </a:xfrm>
          <a:prstGeom prst="rect">
            <a:avLst/>
          </a:prstGeom>
          <a:noFill/>
          <a:ln w="9525">
            <a:noFill/>
            <a:miter lim="800000"/>
            <a:headEnd/>
            <a:tailEnd/>
          </a:ln>
        </p:spPr>
        <p:txBody>
          <a:bodyPr wrap="none" lIns="0" tIns="0" rIns="0" bIns="0" anchor="ctr"/>
          <a:lstStyle/>
          <a:p>
            <a:pPr defTabSz="912813">
              <a:buClr>
                <a:schemeClr val="tx2"/>
              </a:buClr>
            </a:pPr>
            <a:fld id="{495A228F-3E4D-4F0D-87B4-6EE638F48676}" type="datetime'J''''''''hel''''''''''u''m'''''''''''''''''''''''''''' '''''''">
              <a:rPr lang="en-US" sz="1000"/>
              <a:pPr defTabSz="912813">
                <a:buClr>
                  <a:schemeClr val="tx2"/>
                </a:buClr>
              </a:pPr>
              <a:t>Jhelum </a:t>
            </a:fld>
            <a:endParaRPr lang="en-US" sz="1000"/>
          </a:p>
        </p:txBody>
      </p:sp>
      <p:sp>
        <p:nvSpPr>
          <p:cNvPr id="1058" name="Rectangle 33"/>
          <p:cNvSpPr>
            <a:spLocks noChangeArrowheads="1"/>
          </p:cNvSpPr>
          <p:nvPr>
            <p:custDataLst>
              <p:tags r:id="rId31"/>
            </p:custDataLst>
          </p:nvPr>
        </p:nvSpPr>
        <p:spPr bwMode="gray">
          <a:xfrm>
            <a:off x="272822" y="2087108"/>
            <a:ext cx="387350" cy="155575"/>
          </a:xfrm>
          <a:prstGeom prst="rect">
            <a:avLst/>
          </a:prstGeom>
          <a:noFill/>
          <a:ln w="9525">
            <a:noFill/>
            <a:miter lim="800000"/>
            <a:headEnd/>
            <a:tailEnd/>
          </a:ln>
        </p:spPr>
        <p:txBody>
          <a:bodyPr wrap="none" lIns="0" tIns="0" rIns="0" bIns="0" anchor="ctr"/>
          <a:lstStyle/>
          <a:p>
            <a:pPr defTabSz="912813">
              <a:buClr>
                <a:schemeClr val="tx2"/>
              </a:buClr>
            </a:pPr>
            <a:fld id="{7091EDA0-86AA-46BB-9D75-BDD95EA623DE}" type="datetime'''G''''''u''''''''''''''j''r''''''''at'''''''''''''' '''''">
              <a:rPr lang="en-US" sz="1000"/>
              <a:pPr defTabSz="912813">
                <a:buClr>
                  <a:schemeClr val="tx2"/>
                </a:buClr>
              </a:pPr>
              <a:t>Gujrat </a:t>
            </a:fld>
            <a:endParaRPr lang="en-US" sz="1000"/>
          </a:p>
        </p:txBody>
      </p:sp>
      <p:sp>
        <p:nvSpPr>
          <p:cNvPr id="1059" name="Rectangle 34"/>
          <p:cNvSpPr>
            <a:spLocks noChangeArrowheads="1"/>
          </p:cNvSpPr>
          <p:nvPr>
            <p:custDataLst>
              <p:tags r:id="rId32"/>
            </p:custDataLst>
          </p:nvPr>
        </p:nvSpPr>
        <p:spPr bwMode="gray">
          <a:xfrm>
            <a:off x="272822" y="1936295"/>
            <a:ext cx="393700" cy="155575"/>
          </a:xfrm>
          <a:prstGeom prst="rect">
            <a:avLst/>
          </a:prstGeom>
          <a:noFill/>
          <a:ln w="9525">
            <a:noFill/>
            <a:miter lim="800000"/>
            <a:headEnd/>
            <a:tailEnd/>
          </a:ln>
        </p:spPr>
        <p:txBody>
          <a:bodyPr wrap="none" lIns="0" tIns="0" rIns="0" bIns="0" anchor="ctr"/>
          <a:lstStyle/>
          <a:p>
            <a:pPr defTabSz="912813">
              <a:buClr>
                <a:schemeClr val="tx2"/>
              </a:buClr>
            </a:pPr>
            <a:fld id="{9462ACCC-3672-4A68-8B80-2CC337BC4A56}" type="datetime'''''''At''''''''t''''''''''o''''c''''''''''''''''''k '''''''">
              <a:rPr lang="en-US" sz="1000"/>
              <a:pPr defTabSz="912813">
                <a:buClr>
                  <a:schemeClr val="tx2"/>
                </a:buClr>
              </a:pPr>
              <a:t>Attock </a:t>
            </a:fld>
            <a:endParaRPr lang="en-US" sz="1000"/>
          </a:p>
        </p:txBody>
      </p:sp>
      <p:sp>
        <p:nvSpPr>
          <p:cNvPr id="1060" name="Rectangle 35"/>
          <p:cNvSpPr>
            <a:spLocks noChangeArrowheads="1"/>
          </p:cNvSpPr>
          <p:nvPr>
            <p:custDataLst>
              <p:tags r:id="rId33"/>
            </p:custDataLst>
          </p:nvPr>
        </p:nvSpPr>
        <p:spPr bwMode="gray">
          <a:xfrm>
            <a:off x="272822" y="4920795"/>
            <a:ext cx="614362" cy="155575"/>
          </a:xfrm>
          <a:prstGeom prst="rect">
            <a:avLst/>
          </a:prstGeom>
          <a:noFill/>
          <a:ln w="9525">
            <a:noFill/>
            <a:miter lim="800000"/>
            <a:headEnd/>
            <a:tailEnd/>
          </a:ln>
        </p:spPr>
        <p:txBody>
          <a:bodyPr wrap="none" lIns="0" tIns="0" rIns="0" bIns="0" anchor="ctr"/>
          <a:lstStyle/>
          <a:p>
            <a:pPr defTabSz="912813">
              <a:buClr>
                <a:schemeClr val="tx2"/>
              </a:buClr>
            </a:pPr>
            <a:fld id="{603FCD96-EA8B-4C2F-9879-B63389188BE3}" type="datetime'''''''''''''''P''''ak''''''''''''p''''at''''''ta''n'' '''">
              <a:rPr lang="en-US" sz="1000"/>
              <a:pPr defTabSz="912813">
                <a:buClr>
                  <a:schemeClr val="tx2"/>
                </a:buClr>
              </a:pPr>
              <a:t>Pakpattan </a:t>
            </a:fld>
            <a:endParaRPr lang="en-US" sz="1000"/>
          </a:p>
        </p:txBody>
      </p:sp>
      <p:sp>
        <p:nvSpPr>
          <p:cNvPr id="1061" name="Rectangle 36"/>
          <p:cNvSpPr>
            <a:spLocks noChangeArrowheads="1"/>
          </p:cNvSpPr>
          <p:nvPr>
            <p:custDataLst>
              <p:tags r:id="rId34"/>
            </p:custDataLst>
          </p:nvPr>
        </p:nvSpPr>
        <p:spPr bwMode="gray">
          <a:xfrm>
            <a:off x="272822" y="4769983"/>
            <a:ext cx="487362" cy="155575"/>
          </a:xfrm>
          <a:prstGeom prst="rect">
            <a:avLst/>
          </a:prstGeom>
          <a:noFill/>
          <a:ln w="9525">
            <a:noFill/>
            <a:miter lim="800000"/>
            <a:headEnd/>
            <a:tailEnd/>
          </a:ln>
        </p:spPr>
        <p:txBody>
          <a:bodyPr wrap="none" lIns="0" tIns="0" rIns="0" bIns="0" anchor="ctr"/>
          <a:lstStyle/>
          <a:p>
            <a:pPr defTabSz="912813">
              <a:buClr>
                <a:schemeClr val="tx2"/>
              </a:buClr>
            </a:pPr>
            <a:fld id="{285343CC-4699-4DD0-BB33-ADAD91012966}" type="datetime'''''''S''''a''h''''''''i''''''''''''''w''a''''''''''l '''">
              <a:rPr lang="en-US" sz="1000"/>
              <a:pPr defTabSz="912813">
                <a:buClr>
                  <a:schemeClr val="tx2"/>
                </a:buClr>
              </a:pPr>
              <a:t>Sahiwal </a:t>
            </a:fld>
            <a:endParaRPr lang="en-US" sz="1000"/>
          </a:p>
        </p:txBody>
      </p:sp>
      <p:sp>
        <p:nvSpPr>
          <p:cNvPr id="1062" name="Rectangle 37"/>
          <p:cNvSpPr>
            <a:spLocks noChangeArrowheads="1"/>
          </p:cNvSpPr>
          <p:nvPr>
            <p:custDataLst>
              <p:tags r:id="rId35"/>
            </p:custDataLst>
          </p:nvPr>
        </p:nvSpPr>
        <p:spPr bwMode="gray">
          <a:xfrm>
            <a:off x="272822" y="4619170"/>
            <a:ext cx="423862" cy="155575"/>
          </a:xfrm>
          <a:prstGeom prst="rect">
            <a:avLst/>
          </a:prstGeom>
          <a:noFill/>
          <a:ln w="9525">
            <a:noFill/>
            <a:miter lim="800000"/>
            <a:headEnd/>
            <a:tailEnd/>
          </a:ln>
        </p:spPr>
        <p:txBody>
          <a:bodyPr wrap="none" lIns="0" tIns="0" rIns="0" bIns="0" anchor="ctr"/>
          <a:lstStyle/>
          <a:p>
            <a:pPr defTabSz="912813">
              <a:buClr>
                <a:schemeClr val="tx2"/>
              </a:buClr>
            </a:pPr>
            <a:fld id="{8AB7CC6D-62A6-47D3-B4FD-1ED887F052AA}" type="datetime'''''''''''''''''''''''Mul''''''''''t''an'''''' '''">
              <a:rPr lang="en-US" sz="1000"/>
              <a:pPr defTabSz="912813">
                <a:buClr>
                  <a:schemeClr val="tx2"/>
                </a:buClr>
              </a:pPr>
              <a:t>Multan </a:t>
            </a:fld>
            <a:endParaRPr lang="en-US" sz="1000"/>
          </a:p>
        </p:txBody>
      </p:sp>
      <p:sp>
        <p:nvSpPr>
          <p:cNvPr id="1063" name="Rectangle 38"/>
          <p:cNvSpPr>
            <a:spLocks noChangeArrowheads="1"/>
          </p:cNvSpPr>
          <p:nvPr>
            <p:custDataLst>
              <p:tags r:id="rId36"/>
            </p:custDataLst>
          </p:nvPr>
        </p:nvSpPr>
        <p:spPr bwMode="gray">
          <a:xfrm>
            <a:off x="272822" y="4473120"/>
            <a:ext cx="438150" cy="155575"/>
          </a:xfrm>
          <a:prstGeom prst="rect">
            <a:avLst/>
          </a:prstGeom>
          <a:noFill/>
          <a:ln w="9525">
            <a:noFill/>
            <a:miter lim="800000"/>
            <a:headEnd/>
            <a:tailEnd/>
          </a:ln>
        </p:spPr>
        <p:txBody>
          <a:bodyPr wrap="none" lIns="0" tIns="0" rIns="0" bIns="0" anchor="ctr"/>
          <a:lstStyle/>
          <a:p>
            <a:pPr defTabSz="912813">
              <a:buClr>
                <a:schemeClr val="tx2"/>
              </a:buClr>
            </a:pPr>
            <a:fld id="{023741DB-78EE-4689-844E-8212881257B8}" type="datetime'''''''C''h''''''''''''''''''''''i''''''''''''n''''i''ot '">
              <a:rPr lang="en-US" sz="1000"/>
              <a:pPr defTabSz="912813">
                <a:buClr>
                  <a:schemeClr val="tx2"/>
                </a:buClr>
              </a:pPr>
              <a:t>Chiniot </a:t>
            </a:fld>
            <a:endParaRPr lang="en-US" sz="1000"/>
          </a:p>
        </p:txBody>
      </p:sp>
      <p:sp>
        <p:nvSpPr>
          <p:cNvPr id="1064" name="Rectangle 39"/>
          <p:cNvSpPr>
            <a:spLocks noChangeArrowheads="1"/>
          </p:cNvSpPr>
          <p:nvPr>
            <p:custDataLst>
              <p:tags r:id="rId37"/>
            </p:custDataLst>
          </p:nvPr>
        </p:nvSpPr>
        <p:spPr bwMode="gray">
          <a:xfrm>
            <a:off x="272822" y="4322308"/>
            <a:ext cx="601662" cy="155575"/>
          </a:xfrm>
          <a:prstGeom prst="rect">
            <a:avLst/>
          </a:prstGeom>
          <a:noFill/>
          <a:ln w="9525">
            <a:noFill/>
            <a:miter lim="800000"/>
            <a:headEnd/>
            <a:tailEnd/>
          </a:ln>
        </p:spPr>
        <p:txBody>
          <a:bodyPr wrap="none" lIns="0" tIns="0" rIns="0" bIns="0" anchor="ctr"/>
          <a:lstStyle/>
          <a:p>
            <a:pPr defTabSz="912813">
              <a:buClr>
                <a:schemeClr val="tx2"/>
              </a:buClr>
            </a:pPr>
            <a:fld id="{EF486904-799F-4809-ACCF-71B93853459F}" type="datetime'''''''''''K''h''''''''a''''''n''''e''w''''a''''l'''' '''''''">
              <a:rPr lang="en-US" sz="1000"/>
              <a:pPr defTabSz="912813">
                <a:buClr>
                  <a:schemeClr val="tx2"/>
                </a:buClr>
              </a:pPr>
              <a:t>Khanewal </a:t>
            </a:fld>
            <a:endParaRPr lang="en-US" sz="1000"/>
          </a:p>
        </p:txBody>
      </p:sp>
      <p:sp>
        <p:nvSpPr>
          <p:cNvPr id="1065" name="Rectangle 40"/>
          <p:cNvSpPr>
            <a:spLocks noChangeArrowheads="1"/>
          </p:cNvSpPr>
          <p:nvPr>
            <p:custDataLst>
              <p:tags r:id="rId38"/>
            </p:custDataLst>
          </p:nvPr>
        </p:nvSpPr>
        <p:spPr bwMode="gray">
          <a:xfrm>
            <a:off x="272822" y="4171495"/>
            <a:ext cx="509587" cy="155575"/>
          </a:xfrm>
          <a:prstGeom prst="rect">
            <a:avLst/>
          </a:prstGeom>
          <a:noFill/>
          <a:ln w="9525">
            <a:noFill/>
            <a:miter lim="800000"/>
            <a:headEnd/>
            <a:tailEnd/>
          </a:ln>
        </p:spPr>
        <p:txBody>
          <a:bodyPr wrap="none" lIns="0" tIns="0" rIns="0" bIns="0" anchor="ctr"/>
          <a:lstStyle/>
          <a:p>
            <a:pPr defTabSz="912813">
              <a:buClr>
                <a:schemeClr val="tx2"/>
              </a:buClr>
            </a:pPr>
            <a:fld id="{DAFC5D75-C121-466D-A7D0-FE8CC22F9F0D}" type="datetime'''''''''''B''''''''''''''hakka''''''''''r'''''' '''''">
              <a:rPr lang="en-US" sz="1000"/>
              <a:pPr defTabSz="912813">
                <a:buClr>
                  <a:schemeClr val="tx2"/>
                </a:buClr>
              </a:pPr>
              <a:t>Bhakkar </a:t>
            </a:fld>
            <a:endParaRPr lang="en-US" sz="1000"/>
          </a:p>
        </p:txBody>
      </p:sp>
      <p:sp>
        <p:nvSpPr>
          <p:cNvPr id="1066" name="Rectangle 41"/>
          <p:cNvSpPr>
            <a:spLocks noChangeArrowheads="1"/>
          </p:cNvSpPr>
          <p:nvPr>
            <p:custDataLst>
              <p:tags r:id="rId39"/>
            </p:custDataLst>
          </p:nvPr>
        </p:nvSpPr>
        <p:spPr bwMode="gray">
          <a:xfrm>
            <a:off x="272822" y="4027033"/>
            <a:ext cx="539750" cy="155575"/>
          </a:xfrm>
          <a:prstGeom prst="rect">
            <a:avLst/>
          </a:prstGeom>
          <a:noFill/>
          <a:ln w="9525">
            <a:noFill/>
            <a:miter lim="800000"/>
            <a:headEnd/>
            <a:tailEnd/>
          </a:ln>
        </p:spPr>
        <p:txBody>
          <a:bodyPr wrap="none" lIns="0" tIns="0" rIns="0" bIns="0" anchor="ctr"/>
          <a:lstStyle/>
          <a:p>
            <a:pPr defTabSz="912813">
              <a:buClr>
                <a:schemeClr val="tx2"/>
              </a:buClr>
            </a:pPr>
            <a:fld id="{354B75E3-C530-4129-9FE2-D8B3989065C0}" type="datetime'''''''''M''ia''''''nw''''''''a''li'''''''''''' '''''''''''''">
              <a:rPr lang="en-US" sz="1000"/>
              <a:pPr defTabSz="912813">
                <a:buClr>
                  <a:schemeClr val="tx2"/>
                </a:buClr>
              </a:pPr>
              <a:t>Mianwali </a:t>
            </a:fld>
            <a:endParaRPr lang="en-US" sz="1000"/>
          </a:p>
        </p:txBody>
      </p:sp>
      <p:sp>
        <p:nvSpPr>
          <p:cNvPr id="1067" name="Rectangle 42"/>
          <p:cNvSpPr>
            <a:spLocks noChangeArrowheads="1"/>
          </p:cNvSpPr>
          <p:nvPr>
            <p:custDataLst>
              <p:tags r:id="rId40"/>
            </p:custDataLst>
          </p:nvPr>
        </p:nvSpPr>
        <p:spPr bwMode="gray">
          <a:xfrm>
            <a:off x="272822" y="3876220"/>
            <a:ext cx="593725" cy="155575"/>
          </a:xfrm>
          <a:prstGeom prst="rect">
            <a:avLst/>
          </a:prstGeom>
          <a:noFill/>
          <a:ln w="9525">
            <a:noFill/>
            <a:miter lim="800000"/>
            <a:headEnd/>
            <a:tailEnd/>
          </a:ln>
        </p:spPr>
        <p:txBody>
          <a:bodyPr wrap="none" lIns="0" tIns="0" rIns="0" bIns="0" anchor="ctr"/>
          <a:lstStyle/>
          <a:p>
            <a:pPr defTabSz="912813">
              <a:buClr>
                <a:schemeClr val="tx2"/>
              </a:buClr>
            </a:pPr>
            <a:fld id="{E869CFB6-787C-4673-B106-2402B063C51B}" type="datetime'''''''''S''''''a''r''g''''''''''''''o''d''''ha'''' '''''">
              <a:rPr lang="en-US" sz="1000"/>
              <a:pPr defTabSz="912813">
                <a:buClr>
                  <a:schemeClr val="tx2"/>
                </a:buClr>
              </a:pPr>
              <a:t>Sargodha </a:t>
            </a:fld>
            <a:endParaRPr lang="en-US" sz="1000"/>
          </a:p>
        </p:txBody>
      </p:sp>
      <p:sp>
        <p:nvSpPr>
          <p:cNvPr id="1068" name="Rectangle 43"/>
          <p:cNvSpPr>
            <a:spLocks noChangeArrowheads="1"/>
          </p:cNvSpPr>
          <p:nvPr>
            <p:custDataLst>
              <p:tags r:id="rId41"/>
            </p:custDataLst>
          </p:nvPr>
        </p:nvSpPr>
        <p:spPr bwMode="gray">
          <a:xfrm>
            <a:off x="272822" y="5217658"/>
            <a:ext cx="450850" cy="153987"/>
          </a:xfrm>
          <a:prstGeom prst="rect">
            <a:avLst/>
          </a:prstGeom>
          <a:noFill/>
          <a:ln w="9525">
            <a:noFill/>
            <a:miter lim="800000"/>
            <a:headEnd/>
            <a:tailEnd/>
          </a:ln>
        </p:spPr>
        <p:txBody>
          <a:bodyPr wrap="none" lIns="0" tIns="0" rIns="0" bIns="0" anchor="ctr"/>
          <a:lstStyle/>
          <a:p>
            <a:pPr defTabSz="912813">
              <a:buClr>
                <a:schemeClr val="tx2"/>
              </a:buClr>
            </a:pPr>
            <a:fld id="{FB96D529-BAA4-4964-9AE7-2F087837232E}" type="datetime'''''''''''''''L''a''''''''''y''''''''y''''a''''''''h '''''">
              <a:rPr lang="en-US" sz="1000"/>
              <a:pPr defTabSz="912813">
                <a:buClr>
                  <a:schemeClr val="tx2"/>
                </a:buClr>
              </a:pPr>
              <a:t>Layyah </a:t>
            </a:fld>
            <a:endParaRPr lang="en-US" sz="1000"/>
          </a:p>
        </p:txBody>
      </p:sp>
      <p:sp>
        <p:nvSpPr>
          <p:cNvPr id="1069" name="Rectangle 44"/>
          <p:cNvSpPr>
            <a:spLocks noChangeArrowheads="1"/>
          </p:cNvSpPr>
          <p:nvPr>
            <p:custDataLst>
              <p:tags r:id="rId42"/>
            </p:custDataLst>
          </p:nvPr>
        </p:nvSpPr>
        <p:spPr bwMode="gray">
          <a:xfrm>
            <a:off x="272822" y="5066845"/>
            <a:ext cx="407987" cy="155575"/>
          </a:xfrm>
          <a:prstGeom prst="rect">
            <a:avLst/>
          </a:prstGeom>
          <a:noFill/>
          <a:ln w="9525">
            <a:noFill/>
            <a:miter lim="800000"/>
            <a:headEnd/>
            <a:tailEnd/>
          </a:ln>
        </p:spPr>
        <p:txBody>
          <a:bodyPr wrap="none" lIns="0" tIns="0" rIns="0" bIns="0" anchor="ctr"/>
          <a:lstStyle/>
          <a:p>
            <a:pPr defTabSz="912813">
              <a:buClr>
                <a:schemeClr val="tx2"/>
              </a:buClr>
            </a:pPr>
            <a:fld id="{1660134E-92F2-4B04-9991-9BE740BA422C}" type="datetime'''V''''''''''e''h''a''''''r''''''i'''''''''''''''' '''''''''">
              <a:rPr lang="en-US" sz="1000"/>
              <a:pPr defTabSz="912813">
                <a:buClr>
                  <a:schemeClr val="tx2"/>
                </a:buClr>
              </a:pPr>
              <a:t>Vehari </a:t>
            </a:fld>
            <a:endParaRPr lang="en-US" sz="1000"/>
          </a:p>
        </p:txBody>
      </p:sp>
      <p:sp>
        <p:nvSpPr>
          <p:cNvPr id="1070" name="Rectangle 45"/>
          <p:cNvSpPr>
            <a:spLocks noChangeArrowheads="1"/>
          </p:cNvSpPr>
          <p:nvPr>
            <p:custDataLst>
              <p:tags r:id="rId43"/>
            </p:custDataLst>
          </p:nvPr>
        </p:nvSpPr>
        <p:spPr bwMode="gray">
          <a:xfrm>
            <a:off x="272822" y="5814558"/>
            <a:ext cx="601662" cy="155575"/>
          </a:xfrm>
          <a:prstGeom prst="rect">
            <a:avLst/>
          </a:prstGeom>
          <a:noFill/>
          <a:ln w="9525">
            <a:noFill/>
            <a:miter lim="800000"/>
            <a:headEnd/>
            <a:tailEnd/>
          </a:ln>
        </p:spPr>
        <p:txBody>
          <a:bodyPr wrap="none" lIns="0" tIns="0" rIns="0" bIns="0" anchor="ctr"/>
          <a:lstStyle/>
          <a:p>
            <a:pPr defTabSz="912813">
              <a:buClr>
                <a:schemeClr val="tx2"/>
              </a:buClr>
            </a:pPr>
            <a:r>
              <a:rPr lang="en-US" sz="1000"/>
              <a:t>D.G. Khan</a:t>
            </a:r>
          </a:p>
        </p:txBody>
      </p:sp>
      <p:sp>
        <p:nvSpPr>
          <p:cNvPr id="1071" name="Rectangle 46"/>
          <p:cNvSpPr>
            <a:spLocks noChangeArrowheads="1"/>
          </p:cNvSpPr>
          <p:nvPr>
            <p:custDataLst>
              <p:tags r:id="rId44"/>
            </p:custDataLst>
          </p:nvPr>
        </p:nvSpPr>
        <p:spPr bwMode="gray">
          <a:xfrm>
            <a:off x="272822" y="5663745"/>
            <a:ext cx="715962" cy="155575"/>
          </a:xfrm>
          <a:prstGeom prst="rect">
            <a:avLst/>
          </a:prstGeom>
          <a:noFill/>
          <a:ln w="9525">
            <a:noFill/>
            <a:miter lim="800000"/>
            <a:headEnd/>
            <a:tailEnd/>
          </a:ln>
        </p:spPr>
        <p:txBody>
          <a:bodyPr wrap="none" lIns="0" tIns="0" rIns="0" bIns="0" anchor="ctr"/>
          <a:lstStyle/>
          <a:p>
            <a:pPr defTabSz="912813">
              <a:buClr>
                <a:schemeClr val="tx2"/>
              </a:buClr>
            </a:pPr>
            <a:fld id="{CA064278-4A1E-4BD1-B751-FFB8EAAE498D}" type="datetime'Bah''''''a''w''''''''al''p''''u''''''''''r'''' '''''''''''''''">
              <a:rPr lang="en-US" sz="1000"/>
              <a:pPr defTabSz="912813">
                <a:buClr>
                  <a:schemeClr val="tx2"/>
                </a:buClr>
              </a:pPr>
              <a:t>Bahawalpur </a:t>
            </a:fld>
            <a:endParaRPr lang="en-US" sz="1000"/>
          </a:p>
        </p:txBody>
      </p:sp>
      <p:sp>
        <p:nvSpPr>
          <p:cNvPr id="1072" name="Rectangle 47"/>
          <p:cNvSpPr>
            <a:spLocks noChangeArrowheads="1"/>
          </p:cNvSpPr>
          <p:nvPr>
            <p:custDataLst>
              <p:tags r:id="rId45"/>
            </p:custDataLst>
          </p:nvPr>
        </p:nvSpPr>
        <p:spPr bwMode="gray">
          <a:xfrm>
            <a:off x="272822" y="6262233"/>
            <a:ext cx="558800" cy="155575"/>
          </a:xfrm>
          <a:prstGeom prst="rect">
            <a:avLst/>
          </a:prstGeom>
          <a:noFill/>
          <a:ln w="9525">
            <a:noFill/>
            <a:miter lim="800000"/>
            <a:headEnd/>
            <a:tailEnd/>
          </a:ln>
        </p:spPr>
        <p:txBody>
          <a:bodyPr wrap="none" lIns="0" tIns="0" rIns="0" bIns="0" anchor="ctr"/>
          <a:lstStyle/>
          <a:p>
            <a:pPr defTabSz="912813">
              <a:buClr>
                <a:schemeClr val="tx2"/>
              </a:buClr>
            </a:pPr>
            <a:fld id="{0A401A74-29A2-4C64-BE07-7EBF01A20252}" type="datetime'''''''''''R''aj''''''''''an''''p''''''u''r'' '''''''''''''''''">
              <a:rPr lang="en-US" sz="1000"/>
              <a:pPr defTabSz="912813">
                <a:buClr>
                  <a:schemeClr val="tx2"/>
                </a:buClr>
              </a:pPr>
              <a:t>Rajanpur </a:t>
            </a:fld>
            <a:endParaRPr lang="en-US" sz="1000"/>
          </a:p>
        </p:txBody>
      </p:sp>
      <p:sp>
        <p:nvSpPr>
          <p:cNvPr id="1073" name="Rectangle 48"/>
          <p:cNvSpPr>
            <a:spLocks noChangeArrowheads="1"/>
          </p:cNvSpPr>
          <p:nvPr>
            <p:custDataLst>
              <p:tags r:id="rId46"/>
            </p:custDataLst>
          </p:nvPr>
        </p:nvSpPr>
        <p:spPr bwMode="gray">
          <a:xfrm>
            <a:off x="272822" y="6111420"/>
            <a:ext cx="890587" cy="155575"/>
          </a:xfrm>
          <a:prstGeom prst="rect">
            <a:avLst/>
          </a:prstGeom>
          <a:noFill/>
          <a:ln w="9525">
            <a:noFill/>
            <a:miter lim="800000"/>
            <a:headEnd/>
            <a:tailEnd/>
          </a:ln>
        </p:spPr>
        <p:txBody>
          <a:bodyPr wrap="none" lIns="0" tIns="0" rIns="0" bIns="0" anchor="ctr"/>
          <a:lstStyle/>
          <a:p>
            <a:pPr defTabSz="912813">
              <a:buClr>
                <a:schemeClr val="tx2"/>
              </a:buClr>
            </a:pPr>
            <a:r>
              <a:rPr lang="en-US" sz="1000"/>
              <a:t>Rahimyar Khan</a:t>
            </a:r>
          </a:p>
        </p:txBody>
      </p:sp>
      <p:sp>
        <p:nvSpPr>
          <p:cNvPr id="1074" name="Rectangle 49"/>
          <p:cNvSpPr>
            <a:spLocks noChangeArrowheads="1"/>
          </p:cNvSpPr>
          <p:nvPr>
            <p:custDataLst>
              <p:tags r:id="rId47"/>
            </p:custDataLst>
          </p:nvPr>
        </p:nvSpPr>
        <p:spPr bwMode="gray">
          <a:xfrm>
            <a:off x="272822" y="5960608"/>
            <a:ext cx="508000" cy="155575"/>
          </a:xfrm>
          <a:prstGeom prst="rect">
            <a:avLst/>
          </a:prstGeom>
          <a:noFill/>
          <a:ln w="9525">
            <a:noFill/>
            <a:miter lim="800000"/>
            <a:headEnd/>
            <a:tailEnd/>
          </a:ln>
        </p:spPr>
        <p:txBody>
          <a:bodyPr wrap="none" lIns="0" tIns="0" rIns="0" bIns="0" anchor="ctr"/>
          <a:lstStyle/>
          <a:p>
            <a:pPr defTabSz="912813">
              <a:buClr>
                <a:schemeClr val="tx2"/>
              </a:buClr>
            </a:pPr>
            <a:fld id="{54755D8F-F142-4DE7-9A95-9C00F095BFEB}" type="datetime'''Lo''dh''''r''''''a''n'''''''''''''''''''''' '''''">
              <a:rPr lang="en-US" sz="1000"/>
              <a:pPr defTabSz="912813">
                <a:buClr>
                  <a:schemeClr val="tx2"/>
                </a:buClr>
              </a:pPr>
              <a:t>Lodhran </a:t>
            </a:fld>
            <a:endParaRPr lang="en-US" sz="1000"/>
          </a:p>
        </p:txBody>
      </p:sp>
      <p:sp>
        <p:nvSpPr>
          <p:cNvPr id="1075" name="McK 5. Source"/>
          <p:cNvSpPr>
            <a:spLocks noChangeArrowheads="1"/>
          </p:cNvSpPr>
          <p:nvPr>
            <p:custDataLst>
              <p:tags r:id="rId48"/>
            </p:custDataLst>
          </p:nvPr>
        </p:nvSpPr>
        <p:spPr bwMode="gray">
          <a:xfrm>
            <a:off x="122238" y="6562896"/>
            <a:ext cx="7002462" cy="161583"/>
          </a:xfrm>
          <a:prstGeom prst="rect">
            <a:avLst/>
          </a:prstGeom>
          <a:noFill/>
          <a:ln w="9525" algn="ctr">
            <a:noFill/>
            <a:miter lim="800000"/>
            <a:headEnd/>
            <a:tailEnd/>
          </a:ln>
        </p:spPr>
        <p:txBody>
          <a:bodyPr lIns="0" tIns="0" rIns="0" bIns="0" anchor="ctr">
            <a:spAutoFit/>
          </a:bodyPr>
          <a:lstStyle/>
          <a:p>
            <a:pPr marL="620713" indent="-620713" defTabSz="912813">
              <a:tabLst>
                <a:tab pos="623888" algn="l"/>
              </a:tabLst>
            </a:pPr>
            <a:r>
              <a:rPr lang="en-GB" sz="1050" dirty="0">
                <a:solidFill>
                  <a:schemeClr val="bg1"/>
                </a:solidFill>
                <a:ea typeface="MS PGothic" pitchFamily="34" charset="-128"/>
              </a:rPr>
              <a:t>SOURCE: Oct-Nov 2011 Nielsen household survey</a:t>
            </a:r>
          </a:p>
        </p:txBody>
      </p:sp>
      <p:grpSp>
        <p:nvGrpSpPr>
          <p:cNvPr id="1076" name="Group 51"/>
          <p:cNvGrpSpPr>
            <a:grpSpLocks/>
          </p:cNvGrpSpPr>
          <p:nvPr/>
        </p:nvGrpSpPr>
        <p:grpSpPr bwMode="auto">
          <a:xfrm>
            <a:off x="4800600" y="1371600"/>
            <a:ext cx="4125912" cy="3589337"/>
            <a:chOff x="2896" y="1157"/>
            <a:chExt cx="2547" cy="2216"/>
          </a:xfrm>
        </p:grpSpPr>
        <p:sp>
          <p:nvSpPr>
            <p:cNvPr id="1086" name="Freeform 52" descr="Light downward diagonal"/>
            <p:cNvSpPr>
              <a:spLocks/>
            </p:cNvSpPr>
            <p:nvPr>
              <p:custDataLst>
                <p:tags r:id="rId58"/>
              </p:custDataLst>
            </p:nvPr>
          </p:nvSpPr>
          <p:spPr bwMode="gray">
            <a:xfrm>
              <a:off x="4086" y="2071"/>
              <a:ext cx="282" cy="278"/>
            </a:xfrm>
            <a:custGeom>
              <a:avLst/>
              <a:gdLst>
                <a:gd name="T0" fmla="*/ 11 w 330"/>
                <a:gd name="T1" fmla="*/ 3 h 378"/>
                <a:gd name="T2" fmla="*/ 7 w 330"/>
                <a:gd name="T3" fmla="*/ 3 h 378"/>
                <a:gd name="T4" fmla="*/ 0 w 330"/>
                <a:gd name="T5" fmla="*/ 3 h 378"/>
                <a:gd name="T6" fmla="*/ 3 w 330"/>
                <a:gd name="T7" fmla="*/ 2 h 378"/>
                <a:gd name="T8" fmla="*/ 3 w 330"/>
                <a:gd name="T9" fmla="*/ 2 h 378"/>
                <a:gd name="T10" fmla="*/ 4 w 330"/>
                <a:gd name="T11" fmla="*/ 2 h 378"/>
                <a:gd name="T12" fmla="*/ 4 w 330"/>
                <a:gd name="T13" fmla="*/ 1 h 378"/>
                <a:gd name="T14" fmla="*/ 4 w 330"/>
                <a:gd name="T15" fmla="*/ 1 h 378"/>
                <a:gd name="T16" fmla="*/ 6 w 330"/>
                <a:gd name="T17" fmla="*/ 1 h 378"/>
                <a:gd name="T18" fmla="*/ 7 w 330"/>
                <a:gd name="T19" fmla="*/ 1 h 378"/>
                <a:gd name="T20" fmla="*/ 9 w 330"/>
                <a:gd name="T21" fmla="*/ 1 h 378"/>
                <a:gd name="T22" fmla="*/ 11 w 330"/>
                <a:gd name="T23" fmla="*/ 1 h 378"/>
                <a:gd name="T24" fmla="*/ 13 w 330"/>
                <a:gd name="T25" fmla="*/ 1 h 378"/>
                <a:gd name="T26" fmla="*/ 15 w 330"/>
                <a:gd name="T27" fmla="*/ 1 h 378"/>
                <a:gd name="T28" fmla="*/ 17 w 330"/>
                <a:gd name="T29" fmla="*/ 1 h 378"/>
                <a:gd name="T30" fmla="*/ 20 w 330"/>
                <a:gd name="T31" fmla="*/ 1 h 378"/>
                <a:gd name="T32" fmla="*/ 23 w 330"/>
                <a:gd name="T33" fmla="*/ 1 h 378"/>
                <a:gd name="T34" fmla="*/ 26 w 330"/>
                <a:gd name="T35" fmla="*/ 0 h 378"/>
                <a:gd name="T36" fmla="*/ 26 w 330"/>
                <a:gd name="T37" fmla="*/ 1 h 378"/>
                <a:gd name="T38" fmla="*/ 24 w 330"/>
                <a:gd name="T39" fmla="*/ 1 h 378"/>
                <a:gd name="T40" fmla="*/ 27 w 330"/>
                <a:gd name="T41" fmla="*/ 1 h 378"/>
                <a:gd name="T42" fmla="*/ 26 w 330"/>
                <a:gd name="T43" fmla="*/ 1 h 378"/>
                <a:gd name="T44" fmla="*/ 23 w 330"/>
                <a:gd name="T45" fmla="*/ 1 h 378"/>
                <a:gd name="T46" fmla="*/ 23 w 330"/>
                <a:gd name="T47" fmla="*/ 1 h 378"/>
                <a:gd name="T48" fmla="*/ 23 w 330"/>
                <a:gd name="T49" fmla="*/ 1 h 378"/>
                <a:gd name="T50" fmla="*/ 23 w 330"/>
                <a:gd name="T51" fmla="*/ 1 h 378"/>
                <a:gd name="T52" fmla="*/ 23 w 330"/>
                <a:gd name="T53" fmla="*/ 1 h 378"/>
                <a:gd name="T54" fmla="*/ 23 w 330"/>
                <a:gd name="T55" fmla="*/ 1 h 378"/>
                <a:gd name="T56" fmla="*/ 21 w 330"/>
                <a:gd name="T57" fmla="*/ 1 h 378"/>
                <a:gd name="T58" fmla="*/ 20 w 330"/>
                <a:gd name="T59" fmla="*/ 1 h 378"/>
                <a:gd name="T60" fmla="*/ 20 w 330"/>
                <a:gd name="T61" fmla="*/ 2 h 378"/>
                <a:gd name="T62" fmla="*/ 23 w 330"/>
                <a:gd name="T63" fmla="*/ 2 h 378"/>
                <a:gd name="T64" fmla="*/ 21 w 330"/>
                <a:gd name="T65" fmla="*/ 2 h 378"/>
                <a:gd name="T66" fmla="*/ 20 w 330"/>
                <a:gd name="T67" fmla="*/ 2 h 378"/>
                <a:gd name="T68" fmla="*/ 23 w 330"/>
                <a:gd name="T69" fmla="*/ 2 h 378"/>
                <a:gd name="T70" fmla="*/ 23 w 330"/>
                <a:gd name="T71" fmla="*/ 2 h 378"/>
                <a:gd name="T72" fmla="*/ 22 w 330"/>
                <a:gd name="T73" fmla="*/ 2 h 378"/>
                <a:gd name="T74" fmla="*/ 20 w 330"/>
                <a:gd name="T75" fmla="*/ 3 h 378"/>
                <a:gd name="T76" fmla="*/ 17 w 330"/>
                <a:gd name="T77" fmla="*/ 3 h 378"/>
                <a:gd name="T78" fmla="*/ 15 w 330"/>
                <a:gd name="T79" fmla="*/ 3 h 378"/>
                <a:gd name="T80" fmla="*/ 13 w 330"/>
                <a:gd name="T81" fmla="*/ 3 h 378"/>
                <a:gd name="T82" fmla="*/ 11 w 330"/>
                <a:gd name="T83" fmla="*/ 3 h 37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30"/>
                <a:gd name="T127" fmla="*/ 0 h 378"/>
                <a:gd name="T128" fmla="*/ 330 w 330"/>
                <a:gd name="T129" fmla="*/ 378 h 37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30" h="378">
                  <a:moveTo>
                    <a:pt x="132" y="372"/>
                  </a:moveTo>
                  <a:lnTo>
                    <a:pt x="78" y="378"/>
                  </a:lnTo>
                  <a:lnTo>
                    <a:pt x="0" y="360"/>
                  </a:lnTo>
                  <a:lnTo>
                    <a:pt x="6" y="318"/>
                  </a:lnTo>
                  <a:lnTo>
                    <a:pt x="18" y="288"/>
                  </a:lnTo>
                  <a:lnTo>
                    <a:pt x="48" y="264"/>
                  </a:lnTo>
                  <a:lnTo>
                    <a:pt x="54" y="246"/>
                  </a:lnTo>
                  <a:lnTo>
                    <a:pt x="48" y="228"/>
                  </a:lnTo>
                  <a:lnTo>
                    <a:pt x="66" y="210"/>
                  </a:lnTo>
                  <a:lnTo>
                    <a:pt x="84" y="198"/>
                  </a:lnTo>
                  <a:lnTo>
                    <a:pt x="108" y="168"/>
                  </a:lnTo>
                  <a:lnTo>
                    <a:pt x="132" y="138"/>
                  </a:lnTo>
                  <a:lnTo>
                    <a:pt x="156" y="120"/>
                  </a:lnTo>
                  <a:lnTo>
                    <a:pt x="174" y="78"/>
                  </a:lnTo>
                  <a:lnTo>
                    <a:pt x="216" y="54"/>
                  </a:lnTo>
                  <a:lnTo>
                    <a:pt x="252" y="36"/>
                  </a:lnTo>
                  <a:lnTo>
                    <a:pt x="282" y="18"/>
                  </a:lnTo>
                  <a:lnTo>
                    <a:pt x="318" y="0"/>
                  </a:lnTo>
                  <a:lnTo>
                    <a:pt x="312" y="12"/>
                  </a:lnTo>
                  <a:lnTo>
                    <a:pt x="306" y="36"/>
                  </a:lnTo>
                  <a:lnTo>
                    <a:pt x="330" y="54"/>
                  </a:lnTo>
                  <a:lnTo>
                    <a:pt x="318" y="72"/>
                  </a:lnTo>
                  <a:lnTo>
                    <a:pt x="300" y="90"/>
                  </a:lnTo>
                  <a:lnTo>
                    <a:pt x="288" y="102"/>
                  </a:lnTo>
                  <a:lnTo>
                    <a:pt x="288" y="132"/>
                  </a:lnTo>
                  <a:lnTo>
                    <a:pt x="282" y="156"/>
                  </a:lnTo>
                  <a:lnTo>
                    <a:pt x="300" y="168"/>
                  </a:lnTo>
                  <a:lnTo>
                    <a:pt x="282" y="204"/>
                  </a:lnTo>
                  <a:lnTo>
                    <a:pt x="264" y="222"/>
                  </a:lnTo>
                  <a:lnTo>
                    <a:pt x="246" y="240"/>
                  </a:lnTo>
                  <a:lnTo>
                    <a:pt x="258" y="264"/>
                  </a:lnTo>
                  <a:lnTo>
                    <a:pt x="276" y="276"/>
                  </a:lnTo>
                  <a:lnTo>
                    <a:pt x="264" y="288"/>
                  </a:lnTo>
                  <a:lnTo>
                    <a:pt x="252" y="306"/>
                  </a:lnTo>
                  <a:lnTo>
                    <a:pt x="276" y="300"/>
                  </a:lnTo>
                  <a:lnTo>
                    <a:pt x="294" y="312"/>
                  </a:lnTo>
                  <a:lnTo>
                    <a:pt x="270" y="342"/>
                  </a:lnTo>
                  <a:lnTo>
                    <a:pt x="246" y="366"/>
                  </a:lnTo>
                  <a:lnTo>
                    <a:pt x="216" y="366"/>
                  </a:lnTo>
                  <a:lnTo>
                    <a:pt x="180" y="360"/>
                  </a:lnTo>
                  <a:lnTo>
                    <a:pt x="150" y="366"/>
                  </a:lnTo>
                  <a:lnTo>
                    <a:pt x="132" y="372"/>
                  </a:lnTo>
                  <a:close/>
                </a:path>
              </a:pathLst>
            </a:custGeom>
            <a:pattFill prst="ltDnDiag">
              <a:fgClr>
                <a:schemeClr val="accent2"/>
              </a:fgClr>
              <a:bgClr>
                <a:srgbClr val="FFFF00"/>
              </a:bgClr>
            </a:pattFill>
            <a:ln w="9525">
              <a:solidFill>
                <a:srgbClr val="808080"/>
              </a:solidFill>
              <a:round/>
              <a:headEnd/>
              <a:tailEnd/>
            </a:ln>
          </p:spPr>
          <p:txBody>
            <a:bodyPr wrap="none" anchor="ctr"/>
            <a:lstStyle/>
            <a:p>
              <a:endParaRPr lang="en-US"/>
            </a:p>
          </p:txBody>
        </p:sp>
        <p:sp>
          <p:nvSpPr>
            <p:cNvPr id="1087" name="Freeform 53" descr="Light downward diagonal"/>
            <p:cNvSpPr>
              <a:spLocks/>
            </p:cNvSpPr>
            <p:nvPr>
              <p:custDataLst>
                <p:tags r:id="rId59"/>
              </p:custDataLst>
            </p:nvPr>
          </p:nvSpPr>
          <p:spPr bwMode="gray">
            <a:xfrm>
              <a:off x="4296" y="1930"/>
              <a:ext cx="413" cy="371"/>
            </a:xfrm>
            <a:custGeom>
              <a:avLst/>
              <a:gdLst>
                <a:gd name="T0" fmla="*/ 3 w 486"/>
                <a:gd name="T1" fmla="*/ 4 h 504"/>
                <a:gd name="T2" fmla="*/ 3 w 486"/>
                <a:gd name="T3" fmla="*/ 4 h 504"/>
                <a:gd name="T4" fmla="*/ 3 w 486"/>
                <a:gd name="T5" fmla="*/ 4 h 504"/>
                <a:gd name="T6" fmla="*/ 3 w 486"/>
                <a:gd name="T7" fmla="*/ 4 h 504"/>
                <a:gd name="T8" fmla="*/ 3 w 486"/>
                <a:gd name="T9" fmla="*/ 3 h 504"/>
                <a:gd name="T10" fmla="*/ 3 w 486"/>
                <a:gd name="T11" fmla="*/ 3 h 504"/>
                <a:gd name="T12" fmla="*/ 0 w 486"/>
                <a:gd name="T13" fmla="*/ 3 h 504"/>
                <a:gd name="T14" fmla="*/ 3 w 486"/>
                <a:gd name="T15" fmla="*/ 3 h 504"/>
                <a:gd name="T16" fmla="*/ 3 w 486"/>
                <a:gd name="T17" fmla="*/ 3 h 504"/>
                <a:gd name="T18" fmla="*/ 3 w 486"/>
                <a:gd name="T19" fmla="*/ 3 h 504"/>
                <a:gd name="T20" fmla="*/ 3 w 486"/>
                <a:gd name="T21" fmla="*/ 2 h 504"/>
                <a:gd name="T22" fmla="*/ 3 w 486"/>
                <a:gd name="T23" fmla="*/ 2 h 504"/>
                <a:gd name="T24" fmla="*/ 3 w 486"/>
                <a:gd name="T25" fmla="*/ 2 h 504"/>
                <a:gd name="T26" fmla="*/ 3 w 486"/>
                <a:gd name="T27" fmla="*/ 2 h 504"/>
                <a:gd name="T28" fmla="*/ 5 w 486"/>
                <a:gd name="T29" fmla="*/ 2 h 504"/>
                <a:gd name="T30" fmla="*/ 6 w 486"/>
                <a:gd name="T31" fmla="*/ 1 h 504"/>
                <a:gd name="T32" fmla="*/ 4 w 486"/>
                <a:gd name="T33" fmla="*/ 1 h 504"/>
                <a:gd name="T34" fmla="*/ 5 w 486"/>
                <a:gd name="T35" fmla="*/ 1 h 504"/>
                <a:gd name="T36" fmla="*/ 5 w 486"/>
                <a:gd name="T37" fmla="*/ 1 h 504"/>
                <a:gd name="T38" fmla="*/ 7 w 486"/>
                <a:gd name="T39" fmla="*/ 1 h 504"/>
                <a:gd name="T40" fmla="*/ 8 w 486"/>
                <a:gd name="T41" fmla="*/ 1 h 504"/>
                <a:gd name="T42" fmla="*/ 12 w 486"/>
                <a:gd name="T43" fmla="*/ 1 h 504"/>
                <a:gd name="T44" fmla="*/ 14 w 486"/>
                <a:gd name="T45" fmla="*/ 1 h 504"/>
                <a:gd name="T46" fmla="*/ 16 w 486"/>
                <a:gd name="T47" fmla="*/ 1 h 504"/>
                <a:gd name="T48" fmla="*/ 18 w 486"/>
                <a:gd name="T49" fmla="*/ 1 h 504"/>
                <a:gd name="T50" fmla="*/ 20 w 486"/>
                <a:gd name="T51" fmla="*/ 0 h 504"/>
                <a:gd name="T52" fmla="*/ 22 w 486"/>
                <a:gd name="T53" fmla="*/ 1 h 504"/>
                <a:gd name="T54" fmla="*/ 25 w 486"/>
                <a:gd name="T55" fmla="*/ 1 h 504"/>
                <a:gd name="T56" fmla="*/ 26 w 486"/>
                <a:gd name="T57" fmla="*/ 1 h 504"/>
                <a:gd name="T58" fmla="*/ 28 w 486"/>
                <a:gd name="T59" fmla="*/ 1 h 504"/>
                <a:gd name="T60" fmla="*/ 28 w 486"/>
                <a:gd name="T61" fmla="*/ 1 h 504"/>
                <a:gd name="T62" fmla="*/ 30 w 486"/>
                <a:gd name="T63" fmla="*/ 1 h 504"/>
                <a:gd name="T64" fmla="*/ 33 w 486"/>
                <a:gd name="T65" fmla="*/ 1 h 504"/>
                <a:gd name="T66" fmla="*/ 36 w 486"/>
                <a:gd name="T67" fmla="*/ 1 h 504"/>
                <a:gd name="T68" fmla="*/ 36 w 486"/>
                <a:gd name="T69" fmla="*/ 1 h 504"/>
                <a:gd name="T70" fmla="*/ 34 w 486"/>
                <a:gd name="T71" fmla="*/ 1 h 504"/>
                <a:gd name="T72" fmla="*/ 28 w 486"/>
                <a:gd name="T73" fmla="*/ 2 h 504"/>
                <a:gd name="T74" fmla="*/ 26 w 486"/>
                <a:gd name="T75" fmla="*/ 2 h 504"/>
                <a:gd name="T76" fmla="*/ 25 w 486"/>
                <a:gd name="T77" fmla="*/ 2 h 504"/>
                <a:gd name="T78" fmla="*/ 24 w 486"/>
                <a:gd name="T79" fmla="*/ 2 h 504"/>
                <a:gd name="T80" fmla="*/ 22 w 486"/>
                <a:gd name="T81" fmla="*/ 2 h 504"/>
                <a:gd name="T82" fmla="*/ 21 w 486"/>
                <a:gd name="T83" fmla="*/ 3 h 504"/>
                <a:gd name="T84" fmla="*/ 19 w 486"/>
                <a:gd name="T85" fmla="*/ 3 h 504"/>
                <a:gd name="T86" fmla="*/ 15 w 486"/>
                <a:gd name="T87" fmla="*/ 3 h 504"/>
                <a:gd name="T88" fmla="*/ 14 w 486"/>
                <a:gd name="T89" fmla="*/ 3 h 504"/>
                <a:gd name="T90" fmla="*/ 10 w 486"/>
                <a:gd name="T91" fmla="*/ 4 h 504"/>
                <a:gd name="T92" fmla="*/ 7 w 486"/>
                <a:gd name="T93" fmla="*/ 4 h 504"/>
                <a:gd name="T94" fmla="*/ 5 w 486"/>
                <a:gd name="T95" fmla="*/ 4 h 504"/>
                <a:gd name="T96" fmla="*/ 3 w 486"/>
                <a:gd name="T97" fmla="*/ 4 h 50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86"/>
                <a:gd name="T148" fmla="*/ 0 h 504"/>
                <a:gd name="T149" fmla="*/ 486 w 486"/>
                <a:gd name="T150" fmla="*/ 504 h 50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86" h="504">
                  <a:moveTo>
                    <a:pt x="48" y="504"/>
                  </a:moveTo>
                  <a:lnTo>
                    <a:pt x="30" y="492"/>
                  </a:lnTo>
                  <a:lnTo>
                    <a:pt x="6" y="498"/>
                  </a:lnTo>
                  <a:lnTo>
                    <a:pt x="18" y="480"/>
                  </a:lnTo>
                  <a:lnTo>
                    <a:pt x="30" y="468"/>
                  </a:lnTo>
                  <a:lnTo>
                    <a:pt x="12" y="456"/>
                  </a:lnTo>
                  <a:lnTo>
                    <a:pt x="0" y="432"/>
                  </a:lnTo>
                  <a:lnTo>
                    <a:pt x="18" y="414"/>
                  </a:lnTo>
                  <a:lnTo>
                    <a:pt x="36" y="396"/>
                  </a:lnTo>
                  <a:lnTo>
                    <a:pt x="54" y="360"/>
                  </a:lnTo>
                  <a:lnTo>
                    <a:pt x="36" y="348"/>
                  </a:lnTo>
                  <a:lnTo>
                    <a:pt x="42" y="324"/>
                  </a:lnTo>
                  <a:lnTo>
                    <a:pt x="42" y="294"/>
                  </a:lnTo>
                  <a:lnTo>
                    <a:pt x="54" y="282"/>
                  </a:lnTo>
                  <a:lnTo>
                    <a:pt x="72" y="264"/>
                  </a:lnTo>
                  <a:lnTo>
                    <a:pt x="84" y="246"/>
                  </a:lnTo>
                  <a:lnTo>
                    <a:pt x="60" y="228"/>
                  </a:lnTo>
                  <a:lnTo>
                    <a:pt x="66" y="204"/>
                  </a:lnTo>
                  <a:lnTo>
                    <a:pt x="72" y="192"/>
                  </a:lnTo>
                  <a:lnTo>
                    <a:pt x="90" y="162"/>
                  </a:lnTo>
                  <a:lnTo>
                    <a:pt x="120" y="120"/>
                  </a:lnTo>
                  <a:lnTo>
                    <a:pt x="156" y="102"/>
                  </a:lnTo>
                  <a:lnTo>
                    <a:pt x="192" y="90"/>
                  </a:lnTo>
                  <a:lnTo>
                    <a:pt x="216" y="60"/>
                  </a:lnTo>
                  <a:lnTo>
                    <a:pt x="240" y="30"/>
                  </a:lnTo>
                  <a:lnTo>
                    <a:pt x="276" y="0"/>
                  </a:lnTo>
                  <a:lnTo>
                    <a:pt x="300" y="12"/>
                  </a:lnTo>
                  <a:lnTo>
                    <a:pt x="342" y="66"/>
                  </a:lnTo>
                  <a:lnTo>
                    <a:pt x="366" y="72"/>
                  </a:lnTo>
                  <a:lnTo>
                    <a:pt x="384" y="126"/>
                  </a:lnTo>
                  <a:lnTo>
                    <a:pt x="384" y="156"/>
                  </a:lnTo>
                  <a:lnTo>
                    <a:pt x="402" y="180"/>
                  </a:lnTo>
                  <a:lnTo>
                    <a:pt x="444" y="168"/>
                  </a:lnTo>
                  <a:lnTo>
                    <a:pt x="480" y="162"/>
                  </a:lnTo>
                  <a:lnTo>
                    <a:pt x="486" y="198"/>
                  </a:lnTo>
                  <a:lnTo>
                    <a:pt x="462" y="240"/>
                  </a:lnTo>
                  <a:lnTo>
                    <a:pt x="384" y="294"/>
                  </a:lnTo>
                  <a:lnTo>
                    <a:pt x="354" y="294"/>
                  </a:lnTo>
                  <a:lnTo>
                    <a:pt x="336" y="318"/>
                  </a:lnTo>
                  <a:lnTo>
                    <a:pt x="318" y="330"/>
                  </a:lnTo>
                  <a:lnTo>
                    <a:pt x="312" y="348"/>
                  </a:lnTo>
                  <a:lnTo>
                    <a:pt x="288" y="384"/>
                  </a:lnTo>
                  <a:lnTo>
                    <a:pt x="258" y="408"/>
                  </a:lnTo>
                  <a:lnTo>
                    <a:pt x="210" y="432"/>
                  </a:lnTo>
                  <a:lnTo>
                    <a:pt x="186" y="456"/>
                  </a:lnTo>
                  <a:lnTo>
                    <a:pt x="144" y="480"/>
                  </a:lnTo>
                  <a:lnTo>
                    <a:pt x="102" y="492"/>
                  </a:lnTo>
                  <a:lnTo>
                    <a:pt x="72" y="498"/>
                  </a:lnTo>
                  <a:lnTo>
                    <a:pt x="48" y="504"/>
                  </a:lnTo>
                  <a:close/>
                </a:path>
              </a:pathLst>
            </a:custGeom>
            <a:pattFill prst="ltDnDiag">
              <a:fgClr>
                <a:schemeClr val="accent2"/>
              </a:fgClr>
              <a:bgClr>
                <a:srgbClr val="FFFF00"/>
              </a:bgClr>
            </a:pattFill>
            <a:ln w="9525">
              <a:solidFill>
                <a:srgbClr val="808080"/>
              </a:solidFill>
              <a:round/>
              <a:headEnd/>
              <a:tailEnd/>
            </a:ln>
          </p:spPr>
          <p:txBody>
            <a:bodyPr wrap="none" anchor="ctr"/>
            <a:lstStyle/>
            <a:p>
              <a:endParaRPr lang="en-US"/>
            </a:p>
          </p:txBody>
        </p:sp>
        <p:sp>
          <p:nvSpPr>
            <p:cNvPr id="1088" name="Freeform 54"/>
            <p:cNvSpPr>
              <a:spLocks/>
            </p:cNvSpPr>
            <p:nvPr>
              <p:custDataLst>
                <p:tags r:id="rId60"/>
              </p:custDataLst>
            </p:nvPr>
          </p:nvSpPr>
          <p:spPr bwMode="gray">
            <a:xfrm>
              <a:off x="2896" y="2605"/>
              <a:ext cx="598" cy="508"/>
            </a:xfrm>
            <a:custGeom>
              <a:avLst/>
              <a:gdLst>
                <a:gd name="T0" fmla="*/ 0 w 702"/>
                <a:gd name="T1" fmla="*/ 5 h 690"/>
                <a:gd name="T2" fmla="*/ 3 w 702"/>
                <a:gd name="T3" fmla="*/ 4 h 690"/>
                <a:gd name="T4" fmla="*/ 8 w 702"/>
                <a:gd name="T5" fmla="*/ 4 h 690"/>
                <a:gd name="T6" fmla="*/ 15 w 702"/>
                <a:gd name="T7" fmla="*/ 3 h 690"/>
                <a:gd name="T8" fmla="*/ 19 w 702"/>
                <a:gd name="T9" fmla="*/ 2 h 690"/>
                <a:gd name="T10" fmla="*/ 14 w 702"/>
                <a:gd name="T11" fmla="*/ 2 h 690"/>
                <a:gd name="T12" fmla="*/ 12 w 702"/>
                <a:gd name="T13" fmla="*/ 2 h 690"/>
                <a:gd name="T14" fmla="*/ 14 w 702"/>
                <a:gd name="T15" fmla="*/ 1 h 690"/>
                <a:gd name="T16" fmla="*/ 17 w 702"/>
                <a:gd name="T17" fmla="*/ 1 h 690"/>
                <a:gd name="T18" fmla="*/ 23 w 702"/>
                <a:gd name="T19" fmla="*/ 1 h 690"/>
                <a:gd name="T20" fmla="*/ 27 w 702"/>
                <a:gd name="T21" fmla="*/ 0 h 690"/>
                <a:gd name="T22" fmla="*/ 36 w 702"/>
                <a:gd name="T23" fmla="*/ 1 h 690"/>
                <a:gd name="T24" fmla="*/ 37 w 702"/>
                <a:gd name="T25" fmla="*/ 1 h 690"/>
                <a:gd name="T26" fmla="*/ 42 w 702"/>
                <a:gd name="T27" fmla="*/ 1 h 690"/>
                <a:gd name="T28" fmla="*/ 42 w 702"/>
                <a:gd name="T29" fmla="*/ 1 h 690"/>
                <a:gd name="T30" fmla="*/ 49 w 702"/>
                <a:gd name="T31" fmla="*/ 1 h 690"/>
                <a:gd name="T32" fmla="*/ 53 w 702"/>
                <a:gd name="T33" fmla="*/ 1 h 690"/>
                <a:gd name="T34" fmla="*/ 54 w 702"/>
                <a:gd name="T35" fmla="*/ 1 h 690"/>
                <a:gd name="T36" fmla="*/ 53 w 702"/>
                <a:gd name="T37" fmla="*/ 1 h 690"/>
                <a:gd name="T38" fmla="*/ 53 w 702"/>
                <a:gd name="T39" fmla="*/ 1 h 690"/>
                <a:gd name="T40" fmla="*/ 49 w 702"/>
                <a:gd name="T41" fmla="*/ 1 h 690"/>
                <a:gd name="T42" fmla="*/ 48 w 702"/>
                <a:gd name="T43" fmla="*/ 1 h 690"/>
                <a:gd name="T44" fmla="*/ 46 w 702"/>
                <a:gd name="T45" fmla="*/ 2 h 690"/>
                <a:gd name="T46" fmla="*/ 45 w 702"/>
                <a:gd name="T47" fmla="*/ 3 h 690"/>
                <a:gd name="T48" fmla="*/ 43 w 702"/>
                <a:gd name="T49" fmla="*/ 3 h 690"/>
                <a:gd name="T50" fmla="*/ 40 w 702"/>
                <a:gd name="T51" fmla="*/ 3 h 690"/>
                <a:gd name="T52" fmla="*/ 36 w 702"/>
                <a:gd name="T53" fmla="*/ 4 h 690"/>
                <a:gd name="T54" fmla="*/ 32 w 702"/>
                <a:gd name="T55" fmla="*/ 4 h 690"/>
                <a:gd name="T56" fmla="*/ 27 w 702"/>
                <a:gd name="T57" fmla="*/ 4 h 690"/>
                <a:gd name="T58" fmla="*/ 29 w 702"/>
                <a:gd name="T59" fmla="*/ 4 h 690"/>
                <a:gd name="T60" fmla="*/ 20 w 702"/>
                <a:gd name="T61" fmla="*/ 4 h 690"/>
                <a:gd name="T62" fmla="*/ 15 w 702"/>
                <a:gd name="T63" fmla="*/ 5 h 690"/>
                <a:gd name="T64" fmla="*/ 9 w 702"/>
                <a:gd name="T65" fmla="*/ 4 h 690"/>
                <a:gd name="T66" fmla="*/ 3 w 702"/>
                <a:gd name="T67" fmla="*/ 5 h 69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02"/>
                <a:gd name="T103" fmla="*/ 0 h 690"/>
                <a:gd name="T104" fmla="*/ 702 w 702"/>
                <a:gd name="T105" fmla="*/ 690 h 69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02" h="690">
                  <a:moveTo>
                    <a:pt x="12" y="672"/>
                  </a:moveTo>
                  <a:lnTo>
                    <a:pt x="0" y="654"/>
                  </a:lnTo>
                  <a:lnTo>
                    <a:pt x="6" y="624"/>
                  </a:lnTo>
                  <a:lnTo>
                    <a:pt x="30" y="606"/>
                  </a:lnTo>
                  <a:lnTo>
                    <a:pt x="48" y="594"/>
                  </a:lnTo>
                  <a:lnTo>
                    <a:pt x="90" y="498"/>
                  </a:lnTo>
                  <a:lnTo>
                    <a:pt x="84" y="462"/>
                  </a:lnTo>
                  <a:lnTo>
                    <a:pt x="198" y="378"/>
                  </a:lnTo>
                  <a:lnTo>
                    <a:pt x="234" y="348"/>
                  </a:lnTo>
                  <a:lnTo>
                    <a:pt x="240" y="312"/>
                  </a:lnTo>
                  <a:lnTo>
                    <a:pt x="216" y="330"/>
                  </a:lnTo>
                  <a:lnTo>
                    <a:pt x="186" y="324"/>
                  </a:lnTo>
                  <a:lnTo>
                    <a:pt x="186" y="270"/>
                  </a:lnTo>
                  <a:lnTo>
                    <a:pt x="156" y="264"/>
                  </a:lnTo>
                  <a:lnTo>
                    <a:pt x="162" y="234"/>
                  </a:lnTo>
                  <a:lnTo>
                    <a:pt x="174" y="144"/>
                  </a:lnTo>
                  <a:lnTo>
                    <a:pt x="186" y="132"/>
                  </a:lnTo>
                  <a:lnTo>
                    <a:pt x="228" y="114"/>
                  </a:lnTo>
                  <a:lnTo>
                    <a:pt x="264" y="96"/>
                  </a:lnTo>
                  <a:lnTo>
                    <a:pt x="294" y="66"/>
                  </a:lnTo>
                  <a:lnTo>
                    <a:pt x="306" y="18"/>
                  </a:lnTo>
                  <a:lnTo>
                    <a:pt x="366" y="0"/>
                  </a:lnTo>
                  <a:lnTo>
                    <a:pt x="450" y="6"/>
                  </a:lnTo>
                  <a:lnTo>
                    <a:pt x="468" y="6"/>
                  </a:lnTo>
                  <a:lnTo>
                    <a:pt x="468" y="24"/>
                  </a:lnTo>
                  <a:lnTo>
                    <a:pt x="492" y="24"/>
                  </a:lnTo>
                  <a:lnTo>
                    <a:pt x="522" y="18"/>
                  </a:lnTo>
                  <a:lnTo>
                    <a:pt x="540" y="36"/>
                  </a:lnTo>
                  <a:lnTo>
                    <a:pt x="546" y="66"/>
                  </a:lnTo>
                  <a:lnTo>
                    <a:pt x="552" y="108"/>
                  </a:lnTo>
                  <a:lnTo>
                    <a:pt x="624" y="66"/>
                  </a:lnTo>
                  <a:lnTo>
                    <a:pt x="636" y="18"/>
                  </a:lnTo>
                  <a:lnTo>
                    <a:pt x="678" y="18"/>
                  </a:lnTo>
                  <a:lnTo>
                    <a:pt x="690" y="30"/>
                  </a:lnTo>
                  <a:lnTo>
                    <a:pt x="672" y="48"/>
                  </a:lnTo>
                  <a:lnTo>
                    <a:pt x="702" y="72"/>
                  </a:lnTo>
                  <a:lnTo>
                    <a:pt x="702" y="96"/>
                  </a:lnTo>
                  <a:lnTo>
                    <a:pt x="690" y="114"/>
                  </a:lnTo>
                  <a:lnTo>
                    <a:pt x="678" y="144"/>
                  </a:lnTo>
                  <a:lnTo>
                    <a:pt x="684" y="174"/>
                  </a:lnTo>
                  <a:lnTo>
                    <a:pt x="666" y="186"/>
                  </a:lnTo>
                  <a:lnTo>
                    <a:pt x="648" y="186"/>
                  </a:lnTo>
                  <a:lnTo>
                    <a:pt x="630" y="222"/>
                  </a:lnTo>
                  <a:lnTo>
                    <a:pt x="624" y="252"/>
                  </a:lnTo>
                  <a:lnTo>
                    <a:pt x="618" y="288"/>
                  </a:lnTo>
                  <a:lnTo>
                    <a:pt x="600" y="312"/>
                  </a:lnTo>
                  <a:lnTo>
                    <a:pt x="594" y="336"/>
                  </a:lnTo>
                  <a:lnTo>
                    <a:pt x="582" y="366"/>
                  </a:lnTo>
                  <a:lnTo>
                    <a:pt x="588" y="396"/>
                  </a:lnTo>
                  <a:lnTo>
                    <a:pt x="564" y="426"/>
                  </a:lnTo>
                  <a:lnTo>
                    <a:pt x="534" y="444"/>
                  </a:lnTo>
                  <a:lnTo>
                    <a:pt x="516" y="468"/>
                  </a:lnTo>
                  <a:lnTo>
                    <a:pt x="498" y="492"/>
                  </a:lnTo>
                  <a:lnTo>
                    <a:pt x="462" y="492"/>
                  </a:lnTo>
                  <a:lnTo>
                    <a:pt x="444" y="510"/>
                  </a:lnTo>
                  <a:lnTo>
                    <a:pt x="420" y="540"/>
                  </a:lnTo>
                  <a:lnTo>
                    <a:pt x="372" y="546"/>
                  </a:lnTo>
                  <a:lnTo>
                    <a:pt x="348" y="558"/>
                  </a:lnTo>
                  <a:lnTo>
                    <a:pt x="366" y="564"/>
                  </a:lnTo>
                  <a:lnTo>
                    <a:pt x="372" y="582"/>
                  </a:lnTo>
                  <a:lnTo>
                    <a:pt x="312" y="618"/>
                  </a:lnTo>
                  <a:lnTo>
                    <a:pt x="258" y="630"/>
                  </a:lnTo>
                  <a:lnTo>
                    <a:pt x="222" y="666"/>
                  </a:lnTo>
                  <a:lnTo>
                    <a:pt x="198" y="690"/>
                  </a:lnTo>
                  <a:lnTo>
                    <a:pt x="144" y="648"/>
                  </a:lnTo>
                  <a:lnTo>
                    <a:pt x="108" y="642"/>
                  </a:lnTo>
                  <a:lnTo>
                    <a:pt x="72" y="648"/>
                  </a:lnTo>
                  <a:lnTo>
                    <a:pt x="12" y="672"/>
                  </a:lnTo>
                  <a:close/>
                </a:path>
              </a:pathLst>
            </a:custGeom>
            <a:solidFill>
              <a:srgbClr val="FF0000"/>
            </a:solidFill>
            <a:ln w="9525">
              <a:solidFill>
                <a:srgbClr val="808080"/>
              </a:solidFill>
              <a:round/>
              <a:headEnd/>
              <a:tailEnd/>
            </a:ln>
          </p:spPr>
          <p:txBody>
            <a:bodyPr wrap="none" anchor="ctr"/>
            <a:lstStyle/>
            <a:p>
              <a:endParaRPr lang="en-US"/>
            </a:p>
          </p:txBody>
        </p:sp>
        <p:sp>
          <p:nvSpPr>
            <p:cNvPr id="1089" name="Freeform 55" descr="Light downward diagonal"/>
            <p:cNvSpPr>
              <a:spLocks/>
            </p:cNvSpPr>
            <p:nvPr>
              <p:custDataLst>
                <p:tags r:id="rId61"/>
              </p:custDataLst>
            </p:nvPr>
          </p:nvSpPr>
          <p:spPr bwMode="gray">
            <a:xfrm>
              <a:off x="4179" y="2229"/>
              <a:ext cx="363" cy="323"/>
            </a:xfrm>
            <a:custGeom>
              <a:avLst/>
              <a:gdLst>
                <a:gd name="T0" fmla="*/ 14 w 426"/>
                <a:gd name="T1" fmla="*/ 3 h 438"/>
                <a:gd name="T2" fmla="*/ 14 w 426"/>
                <a:gd name="T3" fmla="*/ 3 h 438"/>
                <a:gd name="T4" fmla="*/ 14 w 426"/>
                <a:gd name="T5" fmla="*/ 2 h 438"/>
                <a:gd name="T6" fmla="*/ 14 w 426"/>
                <a:gd name="T7" fmla="*/ 2 h 438"/>
                <a:gd name="T8" fmla="*/ 12 w 426"/>
                <a:gd name="T9" fmla="*/ 2 h 438"/>
                <a:gd name="T10" fmla="*/ 10 w 426"/>
                <a:gd name="T11" fmla="*/ 2 h 438"/>
                <a:gd name="T12" fmla="*/ 10 w 426"/>
                <a:gd name="T13" fmla="*/ 2 h 438"/>
                <a:gd name="T14" fmla="*/ 9 w 426"/>
                <a:gd name="T15" fmla="*/ 2 h 438"/>
                <a:gd name="T16" fmla="*/ 8 w 426"/>
                <a:gd name="T17" fmla="*/ 2 h 438"/>
                <a:gd name="T18" fmla="*/ 7 w 426"/>
                <a:gd name="T19" fmla="*/ 2 h 438"/>
                <a:gd name="T20" fmla="*/ 5 w 426"/>
                <a:gd name="T21" fmla="*/ 2 h 438"/>
                <a:gd name="T22" fmla="*/ 3 w 426"/>
                <a:gd name="T23" fmla="*/ 2 h 438"/>
                <a:gd name="T24" fmla="*/ 3 w 426"/>
                <a:gd name="T25" fmla="*/ 3 h 438"/>
                <a:gd name="T26" fmla="*/ 0 w 426"/>
                <a:gd name="T27" fmla="*/ 2 h 438"/>
                <a:gd name="T28" fmla="*/ 0 w 426"/>
                <a:gd name="T29" fmla="*/ 2 h 438"/>
                <a:gd name="T30" fmla="*/ 3 w 426"/>
                <a:gd name="T31" fmla="*/ 1 h 438"/>
                <a:gd name="T32" fmla="*/ 3 w 426"/>
                <a:gd name="T33" fmla="*/ 1 h 438"/>
                <a:gd name="T34" fmla="*/ 3 w 426"/>
                <a:gd name="T35" fmla="*/ 1 h 438"/>
                <a:gd name="T36" fmla="*/ 6 w 426"/>
                <a:gd name="T37" fmla="*/ 1 h 438"/>
                <a:gd name="T38" fmla="*/ 9 w 426"/>
                <a:gd name="T39" fmla="*/ 1 h 438"/>
                <a:gd name="T40" fmla="*/ 10 w 426"/>
                <a:gd name="T41" fmla="*/ 1 h 438"/>
                <a:gd name="T42" fmla="*/ 12 w 426"/>
                <a:gd name="T43" fmla="*/ 1 h 438"/>
                <a:gd name="T44" fmla="*/ 14 w 426"/>
                <a:gd name="T45" fmla="*/ 1 h 438"/>
                <a:gd name="T46" fmla="*/ 17 w 426"/>
                <a:gd name="T47" fmla="*/ 1 h 438"/>
                <a:gd name="T48" fmla="*/ 19 w 426"/>
                <a:gd name="T49" fmla="*/ 1 h 438"/>
                <a:gd name="T50" fmla="*/ 22 w 426"/>
                <a:gd name="T51" fmla="*/ 1 h 438"/>
                <a:gd name="T52" fmla="*/ 26 w 426"/>
                <a:gd name="T53" fmla="*/ 1 h 438"/>
                <a:gd name="T54" fmla="*/ 27 w 426"/>
                <a:gd name="T55" fmla="*/ 1 h 438"/>
                <a:gd name="T56" fmla="*/ 32 w 426"/>
                <a:gd name="T57" fmla="*/ 0 h 438"/>
                <a:gd name="T58" fmla="*/ 32 w 426"/>
                <a:gd name="T59" fmla="*/ 1 h 438"/>
                <a:gd name="T60" fmla="*/ 32 w 426"/>
                <a:gd name="T61" fmla="*/ 1 h 438"/>
                <a:gd name="T62" fmla="*/ 32 w 426"/>
                <a:gd name="T63" fmla="*/ 1 h 438"/>
                <a:gd name="T64" fmla="*/ 32 w 426"/>
                <a:gd name="T65" fmla="*/ 1 h 438"/>
                <a:gd name="T66" fmla="*/ 32 w 426"/>
                <a:gd name="T67" fmla="*/ 1 h 438"/>
                <a:gd name="T68" fmla="*/ 32 w 426"/>
                <a:gd name="T69" fmla="*/ 1 h 438"/>
                <a:gd name="T70" fmla="*/ 32 w 426"/>
                <a:gd name="T71" fmla="*/ 1 h 438"/>
                <a:gd name="T72" fmla="*/ 32 w 426"/>
                <a:gd name="T73" fmla="*/ 1 h 438"/>
                <a:gd name="T74" fmla="*/ 32 w 426"/>
                <a:gd name="T75" fmla="*/ 1 h 438"/>
                <a:gd name="T76" fmla="*/ 32 w 426"/>
                <a:gd name="T77" fmla="*/ 1 h 438"/>
                <a:gd name="T78" fmla="*/ 27 w 426"/>
                <a:gd name="T79" fmla="*/ 1 h 438"/>
                <a:gd name="T80" fmla="*/ 26 w 426"/>
                <a:gd name="T81" fmla="*/ 1 h 438"/>
                <a:gd name="T82" fmla="*/ 23 w 426"/>
                <a:gd name="T83" fmla="*/ 2 h 438"/>
                <a:gd name="T84" fmla="*/ 26 w 426"/>
                <a:gd name="T85" fmla="*/ 2 h 438"/>
                <a:gd name="T86" fmla="*/ 27 w 426"/>
                <a:gd name="T87" fmla="*/ 2 h 438"/>
                <a:gd name="T88" fmla="*/ 27 w 426"/>
                <a:gd name="T89" fmla="*/ 2 h 438"/>
                <a:gd name="T90" fmla="*/ 26 w 426"/>
                <a:gd name="T91" fmla="*/ 3 h 438"/>
                <a:gd name="T92" fmla="*/ 26 w 426"/>
                <a:gd name="T93" fmla="*/ 3 h 438"/>
                <a:gd name="T94" fmla="*/ 27 w 426"/>
                <a:gd name="T95" fmla="*/ 3 h 438"/>
                <a:gd name="T96" fmla="*/ 26 w 426"/>
                <a:gd name="T97" fmla="*/ 3 h 438"/>
                <a:gd name="T98" fmla="*/ 23 w 426"/>
                <a:gd name="T99" fmla="*/ 3 h 438"/>
                <a:gd name="T100" fmla="*/ 23 w 426"/>
                <a:gd name="T101" fmla="*/ 3 h 438"/>
                <a:gd name="T102" fmla="*/ 22 w 426"/>
                <a:gd name="T103" fmla="*/ 3 h 438"/>
                <a:gd name="T104" fmla="*/ 20 w 426"/>
                <a:gd name="T105" fmla="*/ 3 h 438"/>
                <a:gd name="T106" fmla="*/ 20 w 426"/>
                <a:gd name="T107" fmla="*/ 3 h 438"/>
                <a:gd name="T108" fmla="*/ 17 w 426"/>
                <a:gd name="T109" fmla="*/ 3 h 438"/>
                <a:gd name="T110" fmla="*/ 14 w 426"/>
                <a:gd name="T111" fmla="*/ 3 h 43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6"/>
                <a:gd name="T169" fmla="*/ 0 h 438"/>
                <a:gd name="T170" fmla="*/ 426 w 426"/>
                <a:gd name="T171" fmla="*/ 438 h 43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6" h="438">
                  <a:moveTo>
                    <a:pt x="186" y="432"/>
                  </a:moveTo>
                  <a:lnTo>
                    <a:pt x="174" y="372"/>
                  </a:lnTo>
                  <a:lnTo>
                    <a:pt x="180" y="312"/>
                  </a:lnTo>
                  <a:lnTo>
                    <a:pt x="192" y="264"/>
                  </a:lnTo>
                  <a:lnTo>
                    <a:pt x="156" y="276"/>
                  </a:lnTo>
                  <a:lnTo>
                    <a:pt x="138" y="282"/>
                  </a:lnTo>
                  <a:lnTo>
                    <a:pt x="126" y="294"/>
                  </a:lnTo>
                  <a:lnTo>
                    <a:pt x="108" y="288"/>
                  </a:lnTo>
                  <a:lnTo>
                    <a:pt x="102" y="294"/>
                  </a:lnTo>
                  <a:lnTo>
                    <a:pt x="84" y="306"/>
                  </a:lnTo>
                  <a:lnTo>
                    <a:pt x="60" y="294"/>
                  </a:lnTo>
                  <a:lnTo>
                    <a:pt x="42" y="312"/>
                  </a:lnTo>
                  <a:lnTo>
                    <a:pt x="36" y="342"/>
                  </a:lnTo>
                  <a:lnTo>
                    <a:pt x="0" y="324"/>
                  </a:lnTo>
                  <a:lnTo>
                    <a:pt x="0" y="300"/>
                  </a:lnTo>
                  <a:lnTo>
                    <a:pt x="24" y="192"/>
                  </a:lnTo>
                  <a:lnTo>
                    <a:pt x="24" y="156"/>
                  </a:lnTo>
                  <a:lnTo>
                    <a:pt x="42" y="150"/>
                  </a:lnTo>
                  <a:lnTo>
                    <a:pt x="72" y="144"/>
                  </a:lnTo>
                  <a:lnTo>
                    <a:pt x="108" y="150"/>
                  </a:lnTo>
                  <a:lnTo>
                    <a:pt x="138" y="150"/>
                  </a:lnTo>
                  <a:lnTo>
                    <a:pt x="162" y="126"/>
                  </a:lnTo>
                  <a:lnTo>
                    <a:pt x="186" y="96"/>
                  </a:lnTo>
                  <a:lnTo>
                    <a:pt x="210" y="90"/>
                  </a:lnTo>
                  <a:lnTo>
                    <a:pt x="240" y="84"/>
                  </a:lnTo>
                  <a:lnTo>
                    <a:pt x="282" y="72"/>
                  </a:lnTo>
                  <a:lnTo>
                    <a:pt x="324" y="48"/>
                  </a:lnTo>
                  <a:lnTo>
                    <a:pt x="348" y="24"/>
                  </a:lnTo>
                  <a:lnTo>
                    <a:pt x="396" y="0"/>
                  </a:lnTo>
                  <a:lnTo>
                    <a:pt x="396" y="18"/>
                  </a:lnTo>
                  <a:lnTo>
                    <a:pt x="408" y="30"/>
                  </a:lnTo>
                  <a:lnTo>
                    <a:pt x="396" y="54"/>
                  </a:lnTo>
                  <a:lnTo>
                    <a:pt x="402" y="72"/>
                  </a:lnTo>
                  <a:lnTo>
                    <a:pt x="426" y="66"/>
                  </a:lnTo>
                  <a:lnTo>
                    <a:pt x="420" y="108"/>
                  </a:lnTo>
                  <a:lnTo>
                    <a:pt x="426" y="132"/>
                  </a:lnTo>
                  <a:lnTo>
                    <a:pt x="414" y="162"/>
                  </a:lnTo>
                  <a:lnTo>
                    <a:pt x="402" y="168"/>
                  </a:lnTo>
                  <a:lnTo>
                    <a:pt x="396" y="186"/>
                  </a:lnTo>
                  <a:lnTo>
                    <a:pt x="360" y="198"/>
                  </a:lnTo>
                  <a:lnTo>
                    <a:pt x="324" y="228"/>
                  </a:lnTo>
                  <a:lnTo>
                    <a:pt x="306" y="258"/>
                  </a:lnTo>
                  <a:lnTo>
                    <a:pt x="336" y="264"/>
                  </a:lnTo>
                  <a:lnTo>
                    <a:pt x="360" y="276"/>
                  </a:lnTo>
                  <a:lnTo>
                    <a:pt x="354" y="294"/>
                  </a:lnTo>
                  <a:lnTo>
                    <a:pt x="324" y="360"/>
                  </a:lnTo>
                  <a:lnTo>
                    <a:pt x="330" y="384"/>
                  </a:lnTo>
                  <a:lnTo>
                    <a:pt x="348" y="390"/>
                  </a:lnTo>
                  <a:lnTo>
                    <a:pt x="330" y="402"/>
                  </a:lnTo>
                  <a:lnTo>
                    <a:pt x="306" y="402"/>
                  </a:lnTo>
                  <a:lnTo>
                    <a:pt x="300" y="414"/>
                  </a:lnTo>
                  <a:lnTo>
                    <a:pt x="276" y="402"/>
                  </a:lnTo>
                  <a:lnTo>
                    <a:pt x="258" y="408"/>
                  </a:lnTo>
                  <a:lnTo>
                    <a:pt x="252" y="432"/>
                  </a:lnTo>
                  <a:lnTo>
                    <a:pt x="228" y="438"/>
                  </a:lnTo>
                  <a:lnTo>
                    <a:pt x="186" y="432"/>
                  </a:lnTo>
                  <a:close/>
                </a:path>
              </a:pathLst>
            </a:custGeom>
            <a:pattFill prst="ltDnDiag">
              <a:fgClr>
                <a:srgbClr val="FF0000"/>
              </a:fgClr>
              <a:bgClr>
                <a:srgbClr val="F8A434"/>
              </a:bgClr>
            </a:pattFill>
            <a:ln w="9525">
              <a:solidFill>
                <a:srgbClr val="808080"/>
              </a:solidFill>
              <a:round/>
              <a:headEnd/>
              <a:tailEnd/>
            </a:ln>
          </p:spPr>
          <p:txBody>
            <a:bodyPr wrap="none" anchor="ctr"/>
            <a:lstStyle/>
            <a:p>
              <a:endParaRPr lang="en-US"/>
            </a:p>
          </p:txBody>
        </p:sp>
        <p:sp>
          <p:nvSpPr>
            <p:cNvPr id="1090" name="Freeform 56" descr="Light downward diagonal"/>
            <p:cNvSpPr>
              <a:spLocks/>
            </p:cNvSpPr>
            <p:nvPr>
              <p:custDataLst>
                <p:tags r:id="rId62"/>
              </p:custDataLst>
            </p:nvPr>
          </p:nvSpPr>
          <p:spPr bwMode="gray">
            <a:xfrm>
              <a:off x="4552" y="1854"/>
              <a:ext cx="557" cy="332"/>
            </a:xfrm>
            <a:custGeom>
              <a:avLst/>
              <a:gdLst>
                <a:gd name="T0" fmla="*/ 0 w 654"/>
                <a:gd name="T1" fmla="*/ 1 h 450"/>
                <a:gd name="T2" fmla="*/ 4 w 654"/>
                <a:gd name="T3" fmla="*/ 1 h 450"/>
                <a:gd name="T4" fmla="*/ 7 w 654"/>
                <a:gd name="T5" fmla="*/ 1 h 450"/>
                <a:gd name="T6" fmla="*/ 10 w 654"/>
                <a:gd name="T7" fmla="*/ 1 h 450"/>
                <a:gd name="T8" fmla="*/ 12 w 654"/>
                <a:gd name="T9" fmla="*/ 1 h 450"/>
                <a:gd name="T10" fmla="*/ 13 w 654"/>
                <a:gd name="T11" fmla="*/ 1 h 450"/>
                <a:gd name="T12" fmla="*/ 16 w 654"/>
                <a:gd name="T13" fmla="*/ 1 h 450"/>
                <a:gd name="T14" fmla="*/ 17 w 654"/>
                <a:gd name="T15" fmla="*/ 1 h 450"/>
                <a:gd name="T16" fmla="*/ 20 w 654"/>
                <a:gd name="T17" fmla="*/ 1 h 450"/>
                <a:gd name="T18" fmla="*/ 22 w 654"/>
                <a:gd name="T19" fmla="*/ 1 h 450"/>
                <a:gd name="T20" fmla="*/ 23 w 654"/>
                <a:gd name="T21" fmla="*/ 1 h 450"/>
                <a:gd name="T22" fmla="*/ 23 w 654"/>
                <a:gd name="T23" fmla="*/ 1 h 450"/>
                <a:gd name="T24" fmla="*/ 23 w 654"/>
                <a:gd name="T25" fmla="*/ 1 h 450"/>
                <a:gd name="T26" fmla="*/ 25 w 654"/>
                <a:gd name="T27" fmla="*/ 1 h 450"/>
                <a:gd name="T28" fmla="*/ 29 w 654"/>
                <a:gd name="T29" fmla="*/ 1 h 450"/>
                <a:gd name="T30" fmla="*/ 32 w 654"/>
                <a:gd name="T31" fmla="*/ 1 h 450"/>
                <a:gd name="T32" fmla="*/ 34 w 654"/>
                <a:gd name="T33" fmla="*/ 1 h 450"/>
                <a:gd name="T34" fmla="*/ 36 w 654"/>
                <a:gd name="T35" fmla="*/ 1 h 450"/>
                <a:gd name="T36" fmla="*/ 39 w 654"/>
                <a:gd name="T37" fmla="*/ 1 h 450"/>
                <a:gd name="T38" fmla="*/ 41 w 654"/>
                <a:gd name="T39" fmla="*/ 1 h 450"/>
                <a:gd name="T40" fmla="*/ 43 w 654"/>
                <a:gd name="T41" fmla="*/ 1 h 450"/>
                <a:gd name="T42" fmla="*/ 44 w 654"/>
                <a:gd name="T43" fmla="*/ 1 h 450"/>
                <a:gd name="T44" fmla="*/ 48 w 654"/>
                <a:gd name="T45" fmla="*/ 1 h 450"/>
                <a:gd name="T46" fmla="*/ 49 w 654"/>
                <a:gd name="T47" fmla="*/ 0 h 450"/>
                <a:gd name="T48" fmla="*/ 50 w 654"/>
                <a:gd name="T49" fmla="*/ 1 h 450"/>
                <a:gd name="T50" fmla="*/ 49 w 654"/>
                <a:gd name="T51" fmla="*/ 1 h 450"/>
                <a:gd name="T52" fmla="*/ 45 w 654"/>
                <a:gd name="T53" fmla="*/ 1 h 450"/>
                <a:gd name="T54" fmla="*/ 42 w 654"/>
                <a:gd name="T55" fmla="*/ 1 h 450"/>
                <a:gd name="T56" fmla="*/ 39 w 654"/>
                <a:gd name="T57" fmla="*/ 1 h 450"/>
                <a:gd name="T58" fmla="*/ 36 w 654"/>
                <a:gd name="T59" fmla="*/ 1 h 450"/>
                <a:gd name="T60" fmla="*/ 34 w 654"/>
                <a:gd name="T61" fmla="*/ 1 h 450"/>
                <a:gd name="T62" fmla="*/ 32 w 654"/>
                <a:gd name="T63" fmla="*/ 1 h 450"/>
                <a:gd name="T64" fmla="*/ 31 w 654"/>
                <a:gd name="T65" fmla="*/ 2 h 450"/>
                <a:gd name="T66" fmla="*/ 29 w 654"/>
                <a:gd name="T67" fmla="*/ 2 h 450"/>
                <a:gd name="T68" fmla="*/ 27 w 654"/>
                <a:gd name="T69" fmla="*/ 2 h 450"/>
                <a:gd name="T70" fmla="*/ 26 w 654"/>
                <a:gd name="T71" fmla="*/ 2 h 450"/>
                <a:gd name="T72" fmla="*/ 21 w 654"/>
                <a:gd name="T73" fmla="*/ 3 h 450"/>
                <a:gd name="T74" fmla="*/ 17 w 654"/>
                <a:gd name="T75" fmla="*/ 3 h 450"/>
                <a:gd name="T76" fmla="*/ 16 w 654"/>
                <a:gd name="T77" fmla="*/ 3 h 450"/>
                <a:gd name="T78" fmla="*/ 14 w 654"/>
                <a:gd name="T79" fmla="*/ 3 h 450"/>
                <a:gd name="T80" fmla="*/ 12 w 654"/>
                <a:gd name="T81" fmla="*/ 3 h 450"/>
                <a:gd name="T82" fmla="*/ 10 w 654"/>
                <a:gd name="T83" fmla="*/ 3 h 450"/>
                <a:gd name="T84" fmla="*/ 9 w 654"/>
                <a:gd name="T85" fmla="*/ 3 h 450"/>
                <a:gd name="T86" fmla="*/ 8 w 654"/>
                <a:gd name="T87" fmla="*/ 3 h 450"/>
                <a:gd name="T88" fmla="*/ 5 w 654"/>
                <a:gd name="T89" fmla="*/ 3 h 450"/>
                <a:gd name="T90" fmla="*/ 3 w 654"/>
                <a:gd name="T91" fmla="*/ 4 h 450"/>
                <a:gd name="T92" fmla="*/ 3 w 654"/>
                <a:gd name="T93" fmla="*/ 3 h 450"/>
                <a:gd name="T94" fmla="*/ 3 w 654"/>
                <a:gd name="T95" fmla="*/ 3 h 450"/>
                <a:gd name="T96" fmla="*/ 4 w 654"/>
                <a:gd name="T97" fmla="*/ 3 h 450"/>
                <a:gd name="T98" fmla="*/ 7 w 654"/>
                <a:gd name="T99" fmla="*/ 3 h 450"/>
                <a:gd name="T100" fmla="*/ 12 w 654"/>
                <a:gd name="T101" fmla="*/ 3 h 450"/>
                <a:gd name="T102" fmla="*/ 14 w 654"/>
                <a:gd name="T103" fmla="*/ 2 h 450"/>
                <a:gd name="T104" fmla="*/ 14 w 654"/>
                <a:gd name="T105" fmla="*/ 2 h 450"/>
                <a:gd name="T106" fmla="*/ 11 w 654"/>
                <a:gd name="T107" fmla="*/ 2 h 450"/>
                <a:gd name="T108" fmla="*/ 8 w 654"/>
                <a:gd name="T109" fmla="*/ 2 h 450"/>
                <a:gd name="T110" fmla="*/ 7 w 654"/>
                <a:gd name="T111" fmla="*/ 2 h 450"/>
                <a:gd name="T112" fmla="*/ 7 w 654"/>
                <a:gd name="T113" fmla="*/ 1 h 450"/>
                <a:gd name="T114" fmla="*/ 6 w 654"/>
                <a:gd name="T115" fmla="*/ 1 h 450"/>
                <a:gd name="T116" fmla="*/ 3 w 654"/>
                <a:gd name="T117" fmla="*/ 1 h 450"/>
                <a:gd name="T118" fmla="*/ 0 w 654"/>
                <a:gd name="T119" fmla="*/ 1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54"/>
                <a:gd name="T181" fmla="*/ 0 h 450"/>
                <a:gd name="T182" fmla="*/ 654 w 654"/>
                <a:gd name="T183" fmla="*/ 450 h 4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54" h="450">
                  <a:moveTo>
                    <a:pt x="0" y="114"/>
                  </a:moveTo>
                  <a:lnTo>
                    <a:pt x="54" y="108"/>
                  </a:lnTo>
                  <a:lnTo>
                    <a:pt x="84" y="108"/>
                  </a:lnTo>
                  <a:lnTo>
                    <a:pt x="138" y="114"/>
                  </a:lnTo>
                  <a:lnTo>
                    <a:pt x="150" y="96"/>
                  </a:lnTo>
                  <a:lnTo>
                    <a:pt x="168" y="72"/>
                  </a:lnTo>
                  <a:lnTo>
                    <a:pt x="204" y="66"/>
                  </a:lnTo>
                  <a:lnTo>
                    <a:pt x="222" y="48"/>
                  </a:lnTo>
                  <a:lnTo>
                    <a:pt x="264" y="24"/>
                  </a:lnTo>
                  <a:lnTo>
                    <a:pt x="282" y="30"/>
                  </a:lnTo>
                  <a:lnTo>
                    <a:pt x="300" y="42"/>
                  </a:lnTo>
                  <a:lnTo>
                    <a:pt x="294" y="60"/>
                  </a:lnTo>
                  <a:lnTo>
                    <a:pt x="294" y="90"/>
                  </a:lnTo>
                  <a:lnTo>
                    <a:pt x="324" y="90"/>
                  </a:lnTo>
                  <a:lnTo>
                    <a:pt x="378" y="96"/>
                  </a:lnTo>
                  <a:lnTo>
                    <a:pt x="414" y="96"/>
                  </a:lnTo>
                  <a:lnTo>
                    <a:pt x="444" y="72"/>
                  </a:lnTo>
                  <a:lnTo>
                    <a:pt x="468" y="66"/>
                  </a:lnTo>
                  <a:lnTo>
                    <a:pt x="510" y="72"/>
                  </a:lnTo>
                  <a:lnTo>
                    <a:pt x="540" y="60"/>
                  </a:lnTo>
                  <a:lnTo>
                    <a:pt x="564" y="36"/>
                  </a:lnTo>
                  <a:lnTo>
                    <a:pt x="582" y="24"/>
                  </a:lnTo>
                  <a:lnTo>
                    <a:pt x="624" y="6"/>
                  </a:lnTo>
                  <a:lnTo>
                    <a:pt x="636" y="0"/>
                  </a:lnTo>
                  <a:lnTo>
                    <a:pt x="654" y="30"/>
                  </a:lnTo>
                  <a:lnTo>
                    <a:pt x="636" y="36"/>
                  </a:lnTo>
                  <a:lnTo>
                    <a:pt x="588" y="60"/>
                  </a:lnTo>
                  <a:lnTo>
                    <a:pt x="552" y="96"/>
                  </a:lnTo>
                  <a:lnTo>
                    <a:pt x="510" y="144"/>
                  </a:lnTo>
                  <a:lnTo>
                    <a:pt x="468" y="192"/>
                  </a:lnTo>
                  <a:lnTo>
                    <a:pt x="444" y="216"/>
                  </a:lnTo>
                  <a:lnTo>
                    <a:pt x="420" y="240"/>
                  </a:lnTo>
                  <a:lnTo>
                    <a:pt x="396" y="288"/>
                  </a:lnTo>
                  <a:lnTo>
                    <a:pt x="372" y="306"/>
                  </a:lnTo>
                  <a:lnTo>
                    <a:pt x="348" y="300"/>
                  </a:lnTo>
                  <a:lnTo>
                    <a:pt x="330" y="330"/>
                  </a:lnTo>
                  <a:lnTo>
                    <a:pt x="270" y="360"/>
                  </a:lnTo>
                  <a:lnTo>
                    <a:pt x="228" y="372"/>
                  </a:lnTo>
                  <a:lnTo>
                    <a:pt x="204" y="378"/>
                  </a:lnTo>
                  <a:lnTo>
                    <a:pt x="180" y="402"/>
                  </a:lnTo>
                  <a:lnTo>
                    <a:pt x="150" y="402"/>
                  </a:lnTo>
                  <a:lnTo>
                    <a:pt x="138" y="414"/>
                  </a:lnTo>
                  <a:lnTo>
                    <a:pt x="120" y="426"/>
                  </a:lnTo>
                  <a:lnTo>
                    <a:pt x="96" y="432"/>
                  </a:lnTo>
                  <a:lnTo>
                    <a:pt x="60" y="438"/>
                  </a:lnTo>
                  <a:lnTo>
                    <a:pt x="12" y="450"/>
                  </a:lnTo>
                  <a:lnTo>
                    <a:pt x="18" y="432"/>
                  </a:lnTo>
                  <a:lnTo>
                    <a:pt x="36" y="420"/>
                  </a:lnTo>
                  <a:lnTo>
                    <a:pt x="54" y="396"/>
                  </a:lnTo>
                  <a:lnTo>
                    <a:pt x="84" y="396"/>
                  </a:lnTo>
                  <a:lnTo>
                    <a:pt x="162" y="342"/>
                  </a:lnTo>
                  <a:lnTo>
                    <a:pt x="186" y="300"/>
                  </a:lnTo>
                  <a:lnTo>
                    <a:pt x="180" y="264"/>
                  </a:lnTo>
                  <a:lnTo>
                    <a:pt x="144" y="270"/>
                  </a:lnTo>
                  <a:lnTo>
                    <a:pt x="102" y="282"/>
                  </a:lnTo>
                  <a:lnTo>
                    <a:pt x="84" y="258"/>
                  </a:lnTo>
                  <a:lnTo>
                    <a:pt x="84" y="228"/>
                  </a:lnTo>
                  <a:lnTo>
                    <a:pt x="66" y="174"/>
                  </a:lnTo>
                  <a:lnTo>
                    <a:pt x="42" y="168"/>
                  </a:lnTo>
                  <a:lnTo>
                    <a:pt x="0" y="114"/>
                  </a:lnTo>
                  <a:close/>
                </a:path>
              </a:pathLst>
            </a:custGeom>
            <a:pattFill prst="ltDnDiag">
              <a:fgClr>
                <a:schemeClr val="accent2"/>
              </a:fgClr>
              <a:bgClr>
                <a:srgbClr val="FFFF00"/>
              </a:bgClr>
            </a:pattFill>
            <a:ln w="9525">
              <a:solidFill>
                <a:srgbClr val="808080"/>
              </a:solidFill>
              <a:round/>
              <a:headEnd/>
              <a:tailEnd/>
            </a:ln>
          </p:spPr>
          <p:txBody>
            <a:bodyPr wrap="none" anchor="ctr"/>
            <a:lstStyle/>
            <a:p>
              <a:endParaRPr lang="en-US"/>
            </a:p>
          </p:txBody>
        </p:sp>
        <p:sp>
          <p:nvSpPr>
            <p:cNvPr id="1091" name="Freeform 57"/>
            <p:cNvSpPr>
              <a:spLocks/>
            </p:cNvSpPr>
            <p:nvPr>
              <p:custDataLst>
                <p:tags r:id="rId63"/>
              </p:custDataLst>
            </p:nvPr>
          </p:nvSpPr>
          <p:spPr bwMode="gray">
            <a:xfrm>
              <a:off x="3504" y="2597"/>
              <a:ext cx="828" cy="776"/>
            </a:xfrm>
            <a:custGeom>
              <a:avLst/>
              <a:gdLst>
                <a:gd name="T0" fmla="*/ 58 w 972"/>
                <a:gd name="T1" fmla="*/ 4 h 1056"/>
                <a:gd name="T2" fmla="*/ 55 w 972"/>
                <a:gd name="T3" fmla="*/ 4 h 1056"/>
                <a:gd name="T4" fmla="*/ 53 w 972"/>
                <a:gd name="T5" fmla="*/ 4 h 1056"/>
                <a:gd name="T6" fmla="*/ 51 w 972"/>
                <a:gd name="T7" fmla="*/ 4 h 1056"/>
                <a:gd name="T8" fmla="*/ 50 w 972"/>
                <a:gd name="T9" fmla="*/ 5 h 1056"/>
                <a:gd name="T10" fmla="*/ 49 w 972"/>
                <a:gd name="T11" fmla="*/ 5 h 1056"/>
                <a:gd name="T12" fmla="*/ 48 w 972"/>
                <a:gd name="T13" fmla="*/ 5 h 1056"/>
                <a:gd name="T14" fmla="*/ 45 w 972"/>
                <a:gd name="T15" fmla="*/ 5 h 1056"/>
                <a:gd name="T16" fmla="*/ 43 w 972"/>
                <a:gd name="T17" fmla="*/ 6 h 1056"/>
                <a:gd name="T18" fmla="*/ 38 w 972"/>
                <a:gd name="T19" fmla="*/ 6 h 1056"/>
                <a:gd name="T20" fmla="*/ 37 w 972"/>
                <a:gd name="T21" fmla="*/ 7 h 1056"/>
                <a:gd name="T22" fmla="*/ 32 w 972"/>
                <a:gd name="T23" fmla="*/ 7 h 1056"/>
                <a:gd name="T24" fmla="*/ 30 w 972"/>
                <a:gd name="T25" fmla="*/ 7 h 1056"/>
                <a:gd name="T26" fmla="*/ 27 w 972"/>
                <a:gd name="T27" fmla="*/ 7 h 1056"/>
                <a:gd name="T28" fmla="*/ 23 w 972"/>
                <a:gd name="T29" fmla="*/ 7 h 1056"/>
                <a:gd name="T30" fmla="*/ 20 w 972"/>
                <a:gd name="T31" fmla="*/ 7 h 1056"/>
                <a:gd name="T32" fmla="*/ 19 w 972"/>
                <a:gd name="T33" fmla="*/ 7 h 1056"/>
                <a:gd name="T34" fmla="*/ 17 w 972"/>
                <a:gd name="T35" fmla="*/ 7 h 1056"/>
                <a:gd name="T36" fmla="*/ 14 w 972"/>
                <a:gd name="T37" fmla="*/ 7 h 1056"/>
                <a:gd name="T38" fmla="*/ 12 w 972"/>
                <a:gd name="T39" fmla="*/ 7 h 1056"/>
                <a:gd name="T40" fmla="*/ 10 w 972"/>
                <a:gd name="T41" fmla="*/ 7 h 1056"/>
                <a:gd name="T42" fmla="*/ 6 w 972"/>
                <a:gd name="T43" fmla="*/ 7 h 1056"/>
                <a:gd name="T44" fmla="*/ 4 w 972"/>
                <a:gd name="T45" fmla="*/ 7 h 1056"/>
                <a:gd name="T46" fmla="*/ 3 w 972"/>
                <a:gd name="T47" fmla="*/ 7 h 1056"/>
                <a:gd name="T48" fmla="*/ 3 w 972"/>
                <a:gd name="T49" fmla="*/ 7 h 1056"/>
                <a:gd name="T50" fmla="*/ 3 w 972"/>
                <a:gd name="T51" fmla="*/ 6 h 1056"/>
                <a:gd name="T52" fmla="*/ 8 w 972"/>
                <a:gd name="T53" fmla="*/ 3 h 1056"/>
                <a:gd name="T54" fmla="*/ 5 w 972"/>
                <a:gd name="T55" fmla="*/ 2 h 1056"/>
                <a:gd name="T56" fmla="*/ 9 w 972"/>
                <a:gd name="T57" fmla="*/ 1 h 1056"/>
                <a:gd name="T58" fmla="*/ 14 w 972"/>
                <a:gd name="T59" fmla="*/ 1 h 1056"/>
                <a:gd name="T60" fmla="*/ 20 w 972"/>
                <a:gd name="T61" fmla="*/ 1 h 1056"/>
                <a:gd name="T62" fmla="*/ 23 w 972"/>
                <a:gd name="T63" fmla="*/ 1 h 1056"/>
                <a:gd name="T64" fmla="*/ 29 w 972"/>
                <a:gd name="T65" fmla="*/ 1 h 1056"/>
                <a:gd name="T66" fmla="*/ 36 w 972"/>
                <a:gd name="T67" fmla="*/ 1 h 1056"/>
                <a:gd name="T68" fmla="*/ 49 w 972"/>
                <a:gd name="T69" fmla="*/ 1 h 1056"/>
                <a:gd name="T70" fmla="*/ 53 w 972"/>
                <a:gd name="T71" fmla="*/ 1 h 1056"/>
                <a:gd name="T72" fmla="*/ 59 w 972"/>
                <a:gd name="T73" fmla="*/ 1 h 1056"/>
                <a:gd name="T74" fmla="*/ 66 w 972"/>
                <a:gd name="T75" fmla="*/ 1 h 1056"/>
                <a:gd name="T76" fmla="*/ 70 w 972"/>
                <a:gd name="T77" fmla="*/ 1 h 1056"/>
                <a:gd name="T78" fmla="*/ 73 w 972"/>
                <a:gd name="T79" fmla="*/ 1 h 1056"/>
                <a:gd name="T80" fmla="*/ 71 w 972"/>
                <a:gd name="T81" fmla="*/ 2 h 1056"/>
                <a:gd name="T82" fmla="*/ 71 w 972"/>
                <a:gd name="T83" fmla="*/ 2 h 1056"/>
                <a:gd name="T84" fmla="*/ 69 w 972"/>
                <a:gd name="T85" fmla="*/ 2 h 1056"/>
                <a:gd name="T86" fmla="*/ 62 w 972"/>
                <a:gd name="T87" fmla="*/ 2 h 1056"/>
                <a:gd name="T88" fmla="*/ 55 w 972"/>
                <a:gd name="T89" fmla="*/ 2 h 1056"/>
                <a:gd name="T90" fmla="*/ 59 w 972"/>
                <a:gd name="T91" fmla="*/ 3 h 1056"/>
                <a:gd name="T92" fmla="*/ 62 w 972"/>
                <a:gd name="T93" fmla="*/ 4 h 105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72"/>
                <a:gd name="T142" fmla="*/ 0 h 1056"/>
                <a:gd name="T143" fmla="*/ 972 w 972"/>
                <a:gd name="T144" fmla="*/ 1056 h 105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72" h="1056">
                  <a:moveTo>
                    <a:pt x="804" y="504"/>
                  </a:moveTo>
                  <a:lnTo>
                    <a:pt x="780" y="522"/>
                  </a:lnTo>
                  <a:lnTo>
                    <a:pt x="756" y="528"/>
                  </a:lnTo>
                  <a:lnTo>
                    <a:pt x="732" y="540"/>
                  </a:lnTo>
                  <a:lnTo>
                    <a:pt x="726" y="546"/>
                  </a:lnTo>
                  <a:lnTo>
                    <a:pt x="708" y="570"/>
                  </a:lnTo>
                  <a:lnTo>
                    <a:pt x="696" y="582"/>
                  </a:lnTo>
                  <a:lnTo>
                    <a:pt x="684" y="588"/>
                  </a:lnTo>
                  <a:lnTo>
                    <a:pt x="684" y="594"/>
                  </a:lnTo>
                  <a:lnTo>
                    <a:pt x="678" y="600"/>
                  </a:lnTo>
                  <a:lnTo>
                    <a:pt x="678" y="612"/>
                  </a:lnTo>
                  <a:lnTo>
                    <a:pt x="672" y="624"/>
                  </a:lnTo>
                  <a:lnTo>
                    <a:pt x="666" y="642"/>
                  </a:lnTo>
                  <a:lnTo>
                    <a:pt x="660" y="654"/>
                  </a:lnTo>
                  <a:lnTo>
                    <a:pt x="654" y="672"/>
                  </a:lnTo>
                  <a:lnTo>
                    <a:pt x="648" y="684"/>
                  </a:lnTo>
                  <a:lnTo>
                    <a:pt x="642" y="702"/>
                  </a:lnTo>
                  <a:lnTo>
                    <a:pt x="636" y="714"/>
                  </a:lnTo>
                  <a:lnTo>
                    <a:pt x="630" y="726"/>
                  </a:lnTo>
                  <a:lnTo>
                    <a:pt x="624" y="732"/>
                  </a:lnTo>
                  <a:lnTo>
                    <a:pt x="624" y="738"/>
                  </a:lnTo>
                  <a:lnTo>
                    <a:pt x="618" y="744"/>
                  </a:lnTo>
                  <a:lnTo>
                    <a:pt x="606" y="756"/>
                  </a:lnTo>
                  <a:lnTo>
                    <a:pt x="594" y="762"/>
                  </a:lnTo>
                  <a:lnTo>
                    <a:pt x="594" y="774"/>
                  </a:lnTo>
                  <a:lnTo>
                    <a:pt x="564" y="792"/>
                  </a:lnTo>
                  <a:lnTo>
                    <a:pt x="558" y="798"/>
                  </a:lnTo>
                  <a:lnTo>
                    <a:pt x="540" y="810"/>
                  </a:lnTo>
                  <a:lnTo>
                    <a:pt x="540" y="816"/>
                  </a:lnTo>
                  <a:lnTo>
                    <a:pt x="498" y="858"/>
                  </a:lnTo>
                  <a:lnTo>
                    <a:pt x="486" y="906"/>
                  </a:lnTo>
                  <a:lnTo>
                    <a:pt x="480" y="924"/>
                  </a:lnTo>
                  <a:lnTo>
                    <a:pt x="480" y="930"/>
                  </a:lnTo>
                  <a:lnTo>
                    <a:pt x="474" y="936"/>
                  </a:lnTo>
                  <a:lnTo>
                    <a:pt x="444" y="942"/>
                  </a:lnTo>
                  <a:lnTo>
                    <a:pt x="426" y="948"/>
                  </a:lnTo>
                  <a:lnTo>
                    <a:pt x="408" y="954"/>
                  </a:lnTo>
                  <a:lnTo>
                    <a:pt x="396" y="960"/>
                  </a:lnTo>
                  <a:lnTo>
                    <a:pt x="390" y="966"/>
                  </a:lnTo>
                  <a:lnTo>
                    <a:pt x="378" y="966"/>
                  </a:lnTo>
                  <a:lnTo>
                    <a:pt x="372" y="972"/>
                  </a:lnTo>
                  <a:lnTo>
                    <a:pt x="366" y="972"/>
                  </a:lnTo>
                  <a:lnTo>
                    <a:pt x="342" y="972"/>
                  </a:lnTo>
                  <a:lnTo>
                    <a:pt x="336" y="972"/>
                  </a:lnTo>
                  <a:lnTo>
                    <a:pt x="312" y="972"/>
                  </a:lnTo>
                  <a:lnTo>
                    <a:pt x="282" y="972"/>
                  </a:lnTo>
                  <a:lnTo>
                    <a:pt x="270" y="972"/>
                  </a:lnTo>
                  <a:lnTo>
                    <a:pt x="264" y="972"/>
                  </a:lnTo>
                  <a:lnTo>
                    <a:pt x="258" y="972"/>
                  </a:lnTo>
                  <a:lnTo>
                    <a:pt x="246" y="972"/>
                  </a:lnTo>
                  <a:lnTo>
                    <a:pt x="240" y="972"/>
                  </a:lnTo>
                  <a:lnTo>
                    <a:pt x="234" y="972"/>
                  </a:lnTo>
                  <a:lnTo>
                    <a:pt x="228" y="978"/>
                  </a:lnTo>
                  <a:lnTo>
                    <a:pt x="216" y="978"/>
                  </a:lnTo>
                  <a:lnTo>
                    <a:pt x="192" y="984"/>
                  </a:lnTo>
                  <a:lnTo>
                    <a:pt x="180" y="984"/>
                  </a:lnTo>
                  <a:lnTo>
                    <a:pt x="180" y="990"/>
                  </a:lnTo>
                  <a:lnTo>
                    <a:pt x="168" y="990"/>
                  </a:lnTo>
                  <a:lnTo>
                    <a:pt x="156" y="990"/>
                  </a:lnTo>
                  <a:lnTo>
                    <a:pt x="150" y="996"/>
                  </a:lnTo>
                  <a:lnTo>
                    <a:pt x="144" y="996"/>
                  </a:lnTo>
                  <a:lnTo>
                    <a:pt x="138" y="996"/>
                  </a:lnTo>
                  <a:lnTo>
                    <a:pt x="126" y="1002"/>
                  </a:lnTo>
                  <a:lnTo>
                    <a:pt x="102" y="1008"/>
                  </a:lnTo>
                  <a:lnTo>
                    <a:pt x="84" y="1020"/>
                  </a:lnTo>
                  <a:lnTo>
                    <a:pt x="72" y="1026"/>
                  </a:lnTo>
                  <a:lnTo>
                    <a:pt x="60" y="1032"/>
                  </a:lnTo>
                  <a:lnTo>
                    <a:pt x="54" y="1032"/>
                  </a:lnTo>
                  <a:lnTo>
                    <a:pt x="48" y="1038"/>
                  </a:lnTo>
                  <a:lnTo>
                    <a:pt x="42" y="1044"/>
                  </a:lnTo>
                  <a:lnTo>
                    <a:pt x="36" y="1044"/>
                  </a:lnTo>
                  <a:lnTo>
                    <a:pt x="30" y="1044"/>
                  </a:lnTo>
                  <a:lnTo>
                    <a:pt x="24" y="1044"/>
                  </a:lnTo>
                  <a:lnTo>
                    <a:pt x="12" y="1050"/>
                  </a:lnTo>
                  <a:lnTo>
                    <a:pt x="6" y="1050"/>
                  </a:lnTo>
                  <a:lnTo>
                    <a:pt x="0" y="1056"/>
                  </a:lnTo>
                  <a:lnTo>
                    <a:pt x="42" y="918"/>
                  </a:lnTo>
                  <a:lnTo>
                    <a:pt x="30" y="882"/>
                  </a:lnTo>
                  <a:lnTo>
                    <a:pt x="84" y="588"/>
                  </a:lnTo>
                  <a:lnTo>
                    <a:pt x="96" y="498"/>
                  </a:lnTo>
                  <a:lnTo>
                    <a:pt x="90" y="420"/>
                  </a:lnTo>
                  <a:lnTo>
                    <a:pt x="72" y="384"/>
                  </a:lnTo>
                  <a:lnTo>
                    <a:pt x="60" y="354"/>
                  </a:lnTo>
                  <a:lnTo>
                    <a:pt x="60" y="324"/>
                  </a:lnTo>
                  <a:lnTo>
                    <a:pt x="66" y="300"/>
                  </a:lnTo>
                  <a:lnTo>
                    <a:pt x="78" y="264"/>
                  </a:lnTo>
                  <a:lnTo>
                    <a:pt x="120" y="246"/>
                  </a:lnTo>
                  <a:lnTo>
                    <a:pt x="138" y="222"/>
                  </a:lnTo>
                  <a:lnTo>
                    <a:pt x="162" y="228"/>
                  </a:lnTo>
                  <a:lnTo>
                    <a:pt x="192" y="216"/>
                  </a:lnTo>
                  <a:lnTo>
                    <a:pt x="210" y="210"/>
                  </a:lnTo>
                  <a:lnTo>
                    <a:pt x="240" y="234"/>
                  </a:lnTo>
                  <a:lnTo>
                    <a:pt x="258" y="222"/>
                  </a:lnTo>
                  <a:lnTo>
                    <a:pt x="276" y="216"/>
                  </a:lnTo>
                  <a:lnTo>
                    <a:pt x="282" y="228"/>
                  </a:lnTo>
                  <a:lnTo>
                    <a:pt x="294" y="240"/>
                  </a:lnTo>
                  <a:lnTo>
                    <a:pt x="324" y="216"/>
                  </a:lnTo>
                  <a:lnTo>
                    <a:pt x="360" y="204"/>
                  </a:lnTo>
                  <a:lnTo>
                    <a:pt x="378" y="210"/>
                  </a:lnTo>
                  <a:lnTo>
                    <a:pt x="414" y="198"/>
                  </a:lnTo>
                  <a:lnTo>
                    <a:pt x="450" y="186"/>
                  </a:lnTo>
                  <a:lnTo>
                    <a:pt x="468" y="168"/>
                  </a:lnTo>
                  <a:lnTo>
                    <a:pt x="540" y="162"/>
                  </a:lnTo>
                  <a:lnTo>
                    <a:pt x="612" y="156"/>
                  </a:lnTo>
                  <a:lnTo>
                    <a:pt x="642" y="144"/>
                  </a:lnTo>
                  <a:lnTo>
                    <a:pt x="660" y="126"/>
                  </a:lnTo>
                  <a:lnTo>
                    <a:pt x="678" y="108"/>
                  </a:lnTo>
                  <a:lnTo>
                    <a:pt x="696" y="90"/>
                  </a:lnTo>
                  <a:lnTo>
                    <a:pt x="726" y="78"/>
                  </a:lnTo>
                  <a:lnTo>
                    <a:pt x="708" y="60"/>
                  </a:lnTo>
                  <a:lnTo>
                    <a:pt x="762" y="12"/>
                  </a:lnTo>
                  <a:lnTo>
                    <a:pt x="798" y="0"/>
                  </a:lnTo>
                  <a:lnTo>
                    <a:pt x="828" y="6"/>
                  </a:lnTo>
                  <a:lnTo>
                    <a:pt x="846" y="24"/>
                  </a:lnTo>
                  <a:lnTo>
                    <a:pt x="846" y="48"/>
                  </a:lnTo>
                  <a:lnTo>
                    <a:pt x="882" y="60"/>
                  </a:lnTo>
                  <a:lnTo>
                    <a:pt x="912" y="90"/>
                  </a:lnTo>
                  <a:lnTo>
                    <a:pt x="942" y="126"/>
                  </a:lnTo>
                  <a:lnTo>
                    <a:pt x="972" y="144"/>
                  </a:lnTo>
                  <a:lnTo>
                    <a:pt x="954" y="174"/>
                  </a:lnTo>
                  <a:lnTo>
                    <a:pt x="918" y="204"/>
                  </a:lnTo>
                  <a:lnTo>
                    <a:pt x="918" y="252"/>
                  </a:lnTo>
                  <a:lnTo>
                    <a:pt x="930" y="258"/>
                  </a:lnTo>
                  <a:lnTo>
                    <a:pt x="954" y="264"/>
                  </a:lnTo>
                  <a:lnTo>
                    <a:pt x="930" y="276"/>
                  </a:lnTo>
                  <a:lnTo>
                    <a:pt x="924" y="288"/>
                  </a:lnTo>
                  <a:lnTo>
                    <a:pt x="948" y="294"/>
                  </a:lnTo>
                  <a:lnTo>
                    <a:pt x="948" y="306"/>
                  </a:lnTo>
                  <a:lnTo>
                    <a:pt x="900" y="294"/>
                  </a:lnTo>
                  <a:lnTo>
                    <a:pt x="870" y="282"/>
                  </a:lnTo>
                  <a:lnTo>
                    <a:pt x="840" y="294"/>
                  </a:lnTo>
                  <a:lnTo>
                    <a:pt x="810" y="312"/>
                  </a:lnTo>
                  <a:lnTo>
                    <a:pt x="774" y="306"/>
                  </a:lnTo>
                  <a:lnTo>
                    <a:pt x="744" y="294"/>
                  </a:lnTo>
                  <a:lnTo>
                    <a:pt x="714" y="318"/>
                  </a:lnTo>
                  <a:lnTo>
                    <a:pt x="720" y="372"/>
                  </a:lnTo>
                  <a:lnTo>
                    <a:pt x="738" y="354"/>
                  </a:lnTo>
                  <a:lnTo>
                    <a:pt x="762" y="360"/>
                  </a:lnTo>
                  <a:lnTo>
                    <a:pt x="786" y="408"/>
                  </a:lnTo>
                  <a:lnTo>
                    <a:pt x="786" y="462"/>
                  </a:lnTo>
                  <a:lnTo>
                    <a:pt x="804" y="504"/>
                  </a:lnTo>
                  <a:close/>
                </a:path>
              </a:pathLst>
            </a:custGeom>
            <a:solidFill>
              <a:srgbClr val="FF0000"/>
            </a:solidFill>
            <a:ln w="9525">
              <a:solidFill>
                <a:srgbClr val="808080"/>
              </a:solidFill>
              <a:round/>
              <a:headEnd/>
              <a:tailEnd/>
            </a:ln>
          </p:spPr>
          <p:txBody>
            <a:bodyPr wrap="none" anchor="ctr"/>
            <a:lstStyle/>
            <a:p>
              <a:endParaRPr lang="en-US"/>
            </a:p>
          </p:txBody>
        </p:sp>
        <p:sp>
          <p:nvSpPr>
            <p:cNvPr id="1092" name="Freeform 58"/>
            <p:cNvSpPr>
              <a:spLocks/>
            </p:cNvSpPr>
            <p:nvPr>
              <p:custDataLst>
                <p:tags r:id="rId64"/>
              </p:custDataLst>
            </p:nvPr>
          </p:nvSpPr>
          <p:spPr bwMode="gray">
            <a:xfrm>
              <a:off x="3392" y="2265"/>
              <a:ext cx="552" cy="631"/>
            </a:xfrm>
            <a:custGeom>
              <a:avLst/>
              <a:gdLst>
                <a:gd name="T0" fmla="*/ 0 w 648"/>
                <a:gd name="T1" fmla="*/ 6 h 858"/>
                <a:gd name="T2" fmla="*/ 3 w 648"/>
                <a:gd name="T3" fmla="*/ 5 h 858"/>
                <a:gd name="T4" fmla="*/ 3 w 648"/>
                <a:gd name="T5" fmla="*/ 5 h 858"/>
                <a:gd name="T6" fmla="*/ 6 w 648"/>
                <a:gd name="T7" fmla="*/ 5 h 858"/>
                <a:gd name="T8" fmla="*/ 8 w 648"/>
                <a:gd name="T9" fmla="*/ 4 h 858"/>
                <a:gd name="T10" fmla="*/ 9 w 648"/>
                <a:gd name="T11" fmla="*/ 4 h 858"/>
                <a:gd name="T12" fmla="*/ 9 w 648"/>
                <a:gd name="T13" fmla="*/ 4 h 858"/>
                <a:gd name="T14" fmla="*/ 14 w 648"/>
                <a:gd name="T15" fmla="*/ 3 h 858"/>
                <a:gd name="T16" fmla="*/ 14 w 648"/>
                <a:gd name="T17" fmla="*/ 3 h 858"/>
                <a:gd name="T18" fmla="*/ 14 w 648"/>
                <a:gd name="T19" fmla="*/ 2 h 858"/>
                <a:gd name="T20" fmla="*/ 14 w 648"/>
                <a:gd name="T21" fmla="*/ 2 h 858"/>
                <a:gd name="T22" fmla="*/ 13 w 648"/>
                <a:gd name="T23" fmla="*/ 1 h 858"/>
                <a:gd name="T24" fmla="*/ 14 w 648"/>
                <a:gd name="T25" fmla="*/ 1 h 858"/>
                <a:gd name="T26" fmla="*/ 14 w 648"/>
                <a:gd name="T27" fmla="*/ 1 h 858"/>
                <a:gd name="T28" fmla="*/ 14 w 648"/>
                <a:gd name="T29" fmla="*/ 1 h 858"/>
                <a:gd name="T30" fmla="*/ 21 w 648"/>
                <a:gd name="T31" fmla="*/ 1 h 858"/>
                <a:gd name="T32" fmla="*/ 27 w 648"/>
                <a:gd name="T33" fmla="*/ 1 h 858"/>
                <a:gd name="T34" fmla="*/ 29 w 648"/>
                <a:gd name="T35" fmla="*/ 1 h 858"/>
                <a:gd name="T36" fmla="*/ 32 w 648"/>
                <a:gd name="T37" fmla="*/ 0 h 858"/>
                <a:gd name="T38" fmla="*/ 36 w 648"/>
                <a:gd name="T39" fmla="*/ 1 h 858"/>
                <a:gd name="T40" fmla="*/ 42 w 648"/>
                <a:gd name="T41" fmla="*/ 1 h 858"/>
                <a:gd name="T42" fmla="*/ 45 w 648"/>
                <a:gd name="T43" fmla="*/ 1 h 858"/>
                <a:gd name="T44" fmla="*/ 49 w 648"/>
                <a:gd name="T45" fmla="*/ 1 h 858"/>
                <a:gd name="T46" fmla="*/ 43 w 648"/>
                <a:gd name="T47" fmla="*/ 1 h 858"/>
                <a:gd name="T48" fmla="*/ 41 w 648"/>
                <a:gd name="T49" fmla="*/ 1 h 858"/>
                <a:gd name="T50" fmla="*/ 34 w 648"/>
                <a:gd name="T51" fmla="*/ 1 h 858"/>
                <a:gd name="T52" fmla="*/ 32 w 648"/>
                <a:gd name="T53" fmla="*/ 2 h 858"/>
                <a:gd name="T54" fmla="*/ 29 w 648"/>
                <a:gd name="T55" fmla="*/ 3 h 858"/>
                <a:gd name="T56" fmla="*/ 27 w 648"/>
                <a:gd name="T57" fmla="*/ 3 h 858"/>
                <a:gd name="T58" fmla="*/ 26 w 648"/>
                <a:gd name="T59" fmla="*/ 4 h 858"/>
                <a:gd name="T60" fmla="*/ 22 w 648"/>
                <a:gd name="T61" fmla="*/ 4 h 858"/>
                <a:gd name="T62" fmla="*/ 20 w 648"/>
                <a:gd name="T63" fmla="*/ 4 h 858"/>
                <a:gd name="T64" fmla="*/ 20 w 648"/>
                <a:gd name="T65" fmla="*/ 5 h 858"/>
                <a:gd name="T66" fmla="*/ 15 w 648"/>
                <a:gd name="T67" fmla="*/ 5 h 858"/>
                <a:gd name="T68" fmla="*/ 10 w 648"/>
                <a:gd name="T69" fmla="*/ 5 h 858"/>
                <a:gd name="T70" fmla="*/ 5 w 648"/>
                <a:gd name="T71" fmla="*/ 6 h 858"/>
                <a:gd name="T72" fmla="*/ 3 w 648"/>
                <a:gd name="T73" fmla="*/ 6 h 8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48"/>
                <a:gd name="T112" fmla="*/ 0 h 858"/>
                <a:gd name="T113" fmla="*/ 648 w 648"/>
                <a:gd name="T114" fmla="*/ 858 h 8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48" h="858">
                  <a:moveTo>
                    <a:pt x="6" y="858"/>
                  </a:moveTo>
                  <a:lnTo>
                    <a:pt x="0" y="828"/>
                  </a:lnTo>
                  <a:lnTo>
                    <a:pt x="12" y="798"/>
                  </a:lnTo>
                  <a:lnTo>
                    <a:pt x="18" y="774"/>
                  </a:lnTo>
                  <a:lnTo>
                    <a:pt x="36" y="750"/>
                  </a:lnTo>
                  <a:lnTo>
                    <a:pt x="42" y="714"/>
                  </a:lnTo>
                  <a:lnTo>
                    <a:pt x="48" y="684"/>
                  </a:lnTo>
                  <a:lnTo>
                    <a:pt x="66" y="648"/>
                  </a:lnTo>
                  <a:lnTo>
                    <a:pt x="84" y="648"/>
                  </a:lnTo>
                  <a:lnTo>
                    <a:pt x="102" y="636"/>
                  </a:lnTo>
                  <a:lnTo>
                    <a:pt x="96" y="606"/>
                  </a:lnTo>
                  <a:lnTo>
                    <a:pt x="108" y="576"/>
                  </a:lnTo>
                  <a:lnTo>
                    <a:pt x="120" y="558"/>
                  </a:lnTo>
                  <a:lnTo>
                    <a:pt x="120" y="534"/>
                  </a:lnTo>
                  <a:lnTo>
                    <a:pt x="162" y="480"/>
                  </a:lnTo>
                  <a:lnTo>
                    <a:pt x="180" y="438"/>
                  </a:lnTo>
                  <a:lnTo>
                    <a:pt x="180" y="408"/>
                  </a:lnTo>
                  <a:lnTo>
                    <a:pt x="192" y="408"/>
                  </a:lnTo>
                  <a:lnTo>
                    <a:pt x="186" y="378"/>
                  </a:lnTo>
                  <a:lnTo>
                    <a:pt x="186" y="336"/>
                  </a:lnTo>
                  <a:lnTo>
                    <a:pt x="180" y="318"/>
                  </a:lnTo>
                  <a:lnTo>
                    <a:pt x="180" y="282"/>
                  </a:lnTo>
                  <a:lnTo>
                    <a:pt x="168" y="258"/>
                  </a:lnTo>
                  <a:lnTo>
                    <a:pt x="168" y="222"/>
                  </a:lnTo>
                  <a:lnTo>
                    <a:pt x="174" y="186"/>
                  </a:lnTo>
                  <a:lnTo>
                    <a:pt x="186" y="156"/>
                  </a:lnTo>
                  <a:lnTo>
                    <a:pt x="192" y="132"/>
                  </a:lnTo>
                  <a:lnTo>
                    <a:pt x="186" y="96"/>
                  </a:lnTo>
                  <a:lnTo>
                    <a:pt x="186" y="66"/>
                  </a:lnTo>
                  <a:lnTo>
                    <a:pt x="186" y="54"/>
                  </a:lnTo>
                  <a:lnTo>
                    <a:pt x="216" y="54"/>
                  </a:lnTo>
                  <a:lnTo>
                    <a:pt x="270" y="54"/>
                  </a:lnTo>
                  <a:lnTo>
                    <a:pt x="318" y="54"/>
                  </a:lnTo>
                  <a:lnTo>
                    <a:pt x="354" y="48"/>
                  </a:lnTo>
                  <a:lnTo>
                    <a:pt x="360" y="30"/>
                  </a:lnTo>
                  <a:lnTo>
                    <a:pt x="378" y="18"/>
                  </a:lnTo>
                  <a:lnTo>
                    <a:pt x="378" y="0"/>
                  </a:lnTo>
                  <a:lnTo>
                    <a:pt x="408" y="0"/>
                  </a:lnTo>
                  <a:lnTo>
                    <a:pt x="432" y="6"/>
                  </a:lnTo>
                  <a:lnTo>
                    <a:pt x="468" y="36"/>
                  </a:lnTo>
                  <a:lnTo>
                    <a:pt x="498" y="72"/>
                  </a:lnTo>
                  <a:lnTo>
                    <a:pt x="540" y="96"/>
                  </a:lnTo>
                  <a:lnTo>
                    <a:pt x="576" y="78"/>
                  </a:lnTo>
                  <a:lnTo>
                    <a:pt x="588" y="60"/>
                  </a:lnTo>
                  <a:lnTo>
                    <a:pt x="648" y="84"/>
                  </a:lnTo>
                  <a:lnTo>
                    <a:pt x="636" y="96"/>
                  </a:lnTo>
                  <a:lnTo>
                    <a:pt x="600" y="114"/>
                  </a:lnTo>
                  <a:lnTo>
                    <a:pt x="558" y="138"/>
                  </a:lnTo>
                  <a:lnTo>
                    <a:pt x="534" y="138"/>
                  </a:lnTo>
                  <a:lnTo>
                    <a:pt x="522" y="144"/>
                  </a:lnTo>
                  <a:lnTo>
                    <a:pt x="480" y="174"/>
                  </a:lnTo>
                  <a:lnTo>
                    <a:pt x="438" y="222"/>
                  </a:lnTo>
                  <a:lnTo>
                    <a:pt x="426" y="258"/>
                  </a:lnTo>
                  <a:lnTo>
                    <a:pt x="408" y="294"/>
                  </a:lnTo>
                  <a:lnTo>
                    <a:pt x="378" y="330"/>
                  </a:lnTo>
                  <a:lnTo>
                    <a:pt x="372" y="378"/>
                  </a:lnTo>
                  <a:lnTo>
                    <a:pt x="348" y="378"/>
                  </a:lnTo>
                  <a:lnTo>
                    <a:pt x="348" y="402"/>
                  </a:lnTo>
                  <a:lnTo>
                    <a:pt x="348" y="456"/>
                  </a:lnTo>
                  <a:lnTo>
                    <a:pt x="330" y="528"/>
                  </a:lnTo>
                  <a:lnTo>
                    <a:pt x="312" y="558"/>
                  </a:lnTo>
                  <a:lnTo>
                    <a:pt x="282" y="570"/>
                  </a:lnTo>
                  <a:lnTo>
                    <a:pt x="282" y="606"/>
                  </a:lnTo>
                  <a:lnTo>
                    <a:pt x="264" y="636"/>
                  </a:lnTo>
                  <a:lnTo>
                    <a:pt x="270" y="672"/>
                  </a:lnTo>
                  <a:lnTo>
                    <a:pt x="252" y="696"/>
                  </a:lnTo>
                  <a:lnTo>
                    <a:pt x="210" y="714"/>
                  </a:lnTo>
                  <a:lnTo>
                    <a:pt x="198" y="750"/>
                  </a:lnTo>
                  <a:lnTo>
                    <a:pt x="162" y="750"/>
                  </a:lnTo>
                  <a:lnTo>
                    <a:pt x="138" y="756"/>
                  </a:lnTo>
                  <a:lnTo>
                    <a:pt x="114" y="786"/>
                  </a:lnTo>
                  <a:lnTo>
                    <a:pt x="60" y="822"/>
                  </a:lnTo>
                  <a:lnTo>
                    <a:pt x="24" y="834"/>
                  </a:lnTo>
                  <a:lnTo>
                    <a:pt x="6" y="858"/>
                  </a:lnTo>
                  <a:close/>
                </a:path>
              </a:pathLst>
            </a:custGeom>
            <a:solidFill>
              <a:srgbClr val="FF0000"/>
            </a:solidFill>
            <a:ln w="9525">
              <a:solidFill>
                <a:srgbClr val="808080"/>
              </a:solidFill>
              <a:round/>
              <a:headEnd/>
              <a:tailEnd/>
            </a:ln>
          </p:spPr>
          <p:txBody>
            <a:bodyPr wrap="none" anchor="ctr"/>
            <a:lstStyle/>
            <a:p>
              <a:endParaRPr lang="en-US"/>
            </a:p>
          </p:txBody>
        </p:sp>
        <p:sp>
          <p:nvSpPr>
            <p:cNvPr id="1093" name="Freeform 59"/>
            <p:cNvSpPr>
              <a:spLocks/>
            </p:cNvSpPr>
            <p:nvPr>
              <p:custDataLst>
                <p:tags r:id="rId65"/>
              </p:custDataLst>
            </p:nvPr>
          </p:nvSpPr>
          <p:spPr bwMode="gray">
            <a:xfrm>
              <a:off x="4766" y="1670"/>
              <a:ext cx="317" cy="255"/>
            </a:xfrm>
            <a:custGeom>
              <a:avLst/>
              <a:gdLst>
                <a:gd name="T0" fmla="*/ 3 w 372"/>
                <a:gd name="T1" fmla="*/ 1 h 348"/>
                <a:gd name="T2" fmla="*/ 3 w 372"/>
                <a:gd name="T3" fmla="*/ 1 h 348"/>
                <a:gd name="T4" fmla="*/ 3 w 372"/>
                <a:gd name="T5" fmla="*/ 1 h 348"/>
                <a:gd name="T6" fmla="*/ 8 w 372"/>
                <a:gd name="T7" fmla="*/ 1 h 348"/>
                <a:gd name="T8" fmla="*/ 13 w 372"/>
                <a:gd name="T9" fmla="*/ 1 h 348"/>
                <a:gd name="T10" fmla="*/ 17 w 372"/>
                <a:gd name="T11" fmla="*/ 0 h 348"/>
                <a:gd name="T12" fmla="*/ 17 w 372"/>
                <a:gd name="T13" fmla="*/ 1 h 348"/>
                <a:gd name="T14" fmla="*/ 17 w 372"/>
                <a:gd name="T15" fmla="*/ 1 h 348"/>
                <a:gd name="T16" fmla="*/ 19 w 372"/>
                <a:gd name="T17" fmla="*/ 1 h 348"/>
                <a:gd name="T18" fmla="*/ 20 w 372"/>
                <a:gd name="T19" fmla="*/ 1 h 348"/>
                <a:gd name="T20" fmla="*/ 20 w 372"/>
                <a:gd name="T21" fmla="*/ 1 h 348"/>
                <a:gd name="T22" fmla="*/ 23 w 372"/>
                <a:gd name="T23" fmla="*/ 1 h 348"/>
                <a:gd name="T24" fmla="*/ 26 w 372"/>
                <a:gd name="T25" fmla="*/ 1 h 348"/>
                <a:gd name="T26" fmla="*/ 27 w 372"/>
                <a:gd name="T27" fmla="*/ 1 h 348"/>
                <a:gd name="T28" fmla="*/ 29 w 372"/>
                <a:gd name="T29" fmla="*/ 1 h 348"/>
                <a:gd name="T30" fmla="*/ 26 w 372"/>
                <a:gd name="T31" fmla="*/ 2 h 348"/>
                <a:gd name="T32" fmla="*/ 23 w 372"/>
                <a:gd name="T33" fmla="*/ 2 h 348"/>
                <a:gd name="T34" fmla="*/ 23 w 372"/>
                <a:gd name="T35" fmla="*/ 2 h 348"/>
                <a:gd name="T36" fmla="*/ 20 w 372"/>
                <a:gd name="T37" fmla="*/ 2 h 348"/>
                <a:gd name="T38" fmla="*/ 17 w 372"/>
                <a:gd name="T39" fmla="*/ 2 h 348"/>
                <a:gd name="T40" fmla="*/ 14 w 372"/>
                <a:gd name="T41" fmla="*/ 2 h 348"/>
                <a:gd name="T42" fmla="*/ 12 w 372"/>
                <a:gd name="T43" fmla="*/ 2 h 348"/>
                <a:gd name="T44" fmla="*/ 10 w 372"/>
                <a:gd name="T45" fmla="*/ 2 h 348"/>
                <a:gd name="T46" fmla="*/ 6 w 372"/>
                <a:gd name="T47" fmla="*/ 2 h 348"/>
                <a:gd name="T48" fmla="*/ 3 w 372"/>
                <a:gd name="T49" fmla="*/ 2 h 348"/>
                <a:gd name="T50" fmla="*/ 3 w 372"/>
                <a:gd name="T51" fmla="*/ 2 h 348"/>
                <a:gd name="T52" fmla="*/ 4 w 372"/>
                <a:gd name="T53" fmla="*/ 2 h 348"/>
                <a:gd name="T54" fmla="*/ 3 w 372"/>
                <a:gd name="T55" fmla="*/ 2 h 348"/>
                <a:gd name="T56" fmla="*/ 3 w 372"/>
                <a:gd name="T57" fmla="*/ 2 h 348"/>
                <a:gd name="T58" fmla="*/ 3 w 372"/>
                <a:gd name="T59" fmla="*/ 1 h 348"/>
                <a:gd name="T60" fmla="*/ 0 w 372"/>
                <a:gd name="T61" fmla="*/ 1 h 348"/>
                <a:gd name="T62" fmla="*/ 3 w 372"/>
                <a:gd name="T63" fmla="*/ 1 h 348"/>
                <a:gd name="T64" fmla="*/ 3 w 372"/>
                <a:gd name="T65" fmla="*/ 1 h 348"/>
                <a:gd name="T66" fmla="*/ 3 w 372"/>
                <a:gd name="T67" fmla="*/ 1 h 348"/>
                <a:gd name="T68" fmla="*/ 4 w 372"/>
                <a:gd name="T69" fmla="*/ 1 h 348"/>
                <a:gd name="T70" fmla="*/ 5 w 372"/>
                <a:gd name="T71" fmla="*/ 1 h 348"/>
                <a:gd name="T72" fmla="*/ 3 w 372"/>
                <a:gd name="T73" fmla="*/ 1 h 34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72"/>
                <a:gd name="T112" fmla="*/ 0 h 348"/>
                <a:gd name="T113" fmla="*/ 372 w 372"/>
                <a:gd name="T114" fmla="*/ 348 h 34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72" h="348">
                  <a:moveTo>
                    <a:pt x="12" y="96"/>
                  </a:moveTo>
                  <a:lnTo>
                    <a:pt x="12" y="48"/>
                  </a:lnTo>
                  <a:lnTo>
                    <a:pt x="30" y="54"/>
                  </a:lnTo>
                  <a:lnTo>
                    <a:pt x="96" y="48"/>
                  </a:lnTo>
                  <a:lnTo>
                    <a:pt x="168" y="30"/>
                  </a:lnTo>
                  <a:lnTo>
                    <a:pt x="216" y="0"/>
                  </a:lnTo>
                  <a:lnTo>
                    <a:pt x="216" y="48"/>
                  </a:lnTo>
                  <a:lnTo>
                    <a:pt x="216" y="102"/>
                  </a:lnTo>
                  <a:lnTo>
                    <a:pt x="234" y="132"/>
                  </a:lnTo>
                  <a:lnTo>
                    <a:pt x="252" y="150"/>
                  </a:lnTo>
                  <a:lnTo>
                    <a:pt x="264" y="174"/>
                  </a:lnTo>
                  <a:lnTo>
                    <a:pt x="300" y="192"/>
                  </a:lnTo>
                  <a:lnTo>
                    <a:pt x="330" y="216"/>
                  </a:lnTo>
                  <a:lnTo>
                    <a:pt x="360" y="240"/>
                  </a:lnTo>
                  <a:lnTo>
                    <a:pt x="372" y="258"/>
                  </a:lnTo>
                  <a:lnTo>
                    <a:pt x="330" y="276"/>
                  </a:lnTo>
                  <a:lnTo>
                    <a:pt x="312" y="288"/>
                  </a:lnTo>
                  <a:lnTo>
                    <a:pt x="288" y="312"/>
                  </a:lnTo>
                  <a:lnTo>
                    <a:pt x="258" y="324"/>
                  </a:lnTo>
                  <a:lnTo>
                    <a:pt x="216" y="318"/>
                  </a:lnTo>
                  <a:lnTo>
                    <a:pt x="192" y="324"/>
                  </a:lnTo>
                  <a:lnTo>
                    <a:pt x="162" y="348"/>
                  </a:lnTo>
                  <a:lnTo>
                    <a:pt x="126" y="348"/>
                  </a:lnTo>
                  <a:lnTo>
                    <a:pt x="72" y="342"/>
                  </a:lnTo>
                  <a:lnTo>
                    <a:pt x="42" y="342"/>
                  </a:lnTo>
                  <a:lnTo>
                    <a:pt x="42" y="312"/>
                  </a:lnTo>
                  <a:lnTo>
                    <a:pt x="48" y="294"/>
                  </a:lnTo>
                  <a:lnTo>
                    <a:pt x="30" y="282"/>
                  </a:lnTo>
                  <a:lnTo>
                    <a:pt x="12" y="276"/>
                  </a:lnTo>
                  <a:lnTo>
                    <a:pt x="18" y="222"/>
                  </a:lnTo>
                  <a:lnTo>
                    <a:pt x="0" y="210"/>
                  </a:lnTo>
                  <a:lnTo>
                    <a:pt x="18" y="186"/>
                  </a:lnTo>
                  <a:lnTo>
                    <a:pt x="36" y="174"/>
                  </a:lnTo>
                  <a:lnTo>
                    <a:pt x="30" y="150"/>
                  </a:lnTo>
                  <a:lnTo>
                    <a:pt x="54" y="132"/>
                  </a:lnTo>
                  <a:lnTo>
                    <a:pt x="60" y="114"/>
                  </a:lnTo>
                  <a:lnTo>
                    <a:pt x="12" y="96"/>
                  </a:lnTo>
                  <a:close/>
                </a:path>
              </a:pathLst>
            </a:custGeom>
            <a:solidFill>
              <a:schemeClr val="accent2"/>
            </a:solidFill>
            <a:ln w="9525">
              <a:solidFill>
                <a:srgbClr val="808080"/>
              </a:solidFill>
              <a:round/>
              <a:headEnd/>
              <a:tailEnd/>
            </a:ln>
          </p:spPr>
          <p:txBody>
            <a:bodyPr wrap="none" anchor="ctr"/>
            <a:lstStyle/>
            <a:p>
              <a:endParaRPr lang="en-US"/>
            </a:p>
          </p:txBody>
        </p:sp>
        <p:sp>
          <p:nvSpPr>
            <p:cNvPr id="1094" name="Freeform 60"/>
            <p:cNvSpPr>
              <a:spLocks/>
            </p:cNvSpPr>
            <p:nvPr>
              <p:custDataLst>
                <p:tags r:id="rId66"/>
              </p:custDataLst>
            </p:nvPr>
          </p:nvSpPr>
          <p:spPr bwMode="gray">
            <a:xfrm>
              <a:off x="3066" y="2817"/>
              <a:ext cx="520" cy="556"/>
            </a:xfrm>
            <a:custGeom>
              <a:avLst/>
              <a:gdLst>
                <a:gd name="T0" fmla="*/ 37 w 612"/>
                <a:gd name="T1" fmla="*/ 5 h 756"/>
                <a:gd name="T2" fmla="*/ 37 w 612"/>
                <a:gd name="T3" fmla="*/ 5 h 756"/>
                <a:gd name="T4" fmla="*/ 36 w 612"/>
                <a:gd name="T5" fmla="*/ 5 h 756"/>
                <a:gd name="T6" fmla="*/ 34 w 612"/>
                <a:gd name="T7" fmla="*/ 5 h 756"/>
                <a:gd name="T8" fmla="*/ 34 w 612"/>
                <a:gd name="T9" fmla="*/ 5 h 756"/>
                <a:gd name="T10" fmla="*/ 33 w 612"/>
                <a:gd name="T11" fmla="*/ 5 h 756"/>
                <a:gd name="T12" fmla="*/ 33 w 612"/>
                <a:gd name="T13" fmla="*/ 5 h 756"/>
                <a:gd name="T14" fmla="*/ 32 w 612"/>
                <a:gd name="T15" fmla="*/ 5 h 756"/>
                <a:gd name="T16" fmla="*/ 31 w 612"/>
                <a:gd name="T17" fmla="*/ 5 h 756"/>
                <a:gd name="T18" fmla="*/ 31 w 612"/>
                <a:gd name="T19" fmla="*/ 5 h 756"/>
                <a:gd name="T20" fmla="*/ 31 w 612"/>
                <a:gd name="T21" fmla="*/ 5 h 756"/>
                <a:gd name="T22" fmla="*/ 31 w 612"/>
                <a:gd name="T23" fmla="*/ 4 h 756"/>
                <a:gd name="T24" fmla="*/ 29 w 612"/>
                <a:gd name="T25" fmla="*/ 4 h 756"/>
                <a:gd name="T26" fmla="*/ 28 w 612"/>
                <a:gd name="T27" fmla="*/ 4 h 756"/>
                <a:gd name="T28" fmla="*/ 28 w 612"/>
                <a:gd name="T29" fmla="*/ 4 h 756"/>
                <a:gd name="T30" fmla="*/ 26 w 612"/>
                <a:gd name="T31" fmla="*/ 4 h 756"/>
                <a:gd name="T32" fmla="*/ 25 w 612"/>
                <a:gd name="T33" fmla="*/ 4 h 756"/>
                <a:gd name="T34" fmla="*/ 24 w 612"/>
                <a:gd name="T35" fmla="*/ 4 h 756"/>
                <a:gd name="T36" fmla="*/ 22 w 612"/>
                <a:gd name="T37" fmla="*/ 4 h 756"/>
                <a:gd name="T38" fmla="*/ 21 w 612"/>
                <a:gd name="T39" fmla="*/ 4 h 756"/>
                <a:gd name="T40" fmla="*/ 18 w 612"/>
                <a:gd name="T41" fmla="*/ 4 h 756"/>
                <a:gd name="T42" fmla="*/ 16 w 612"/>
                <a:gd name="T43" fmla="*/ 5 h 756"/>
                <a:gd name="T44" fmla="*/ 14 w 612"/>
                <a:gd name="T45" fmla="*/ 5 h 756"/>
                <a:gd name="T46" fmla="*/ 8 w 612"/>
                <a:gd name="T47" fmla="*/ 4 h 756"/>
                <a:gd name="T48" fmla="*/ 3 w 612"/>
                <a:gd name="T49" fmla="*/ 4 h 756"/>
                <a:gd name="T50" fmla="*/ 3 w 612"/>
                <a:gd name="T51" fmla="*/ 3 h 756"/>
                <a:gd name="T52" fmla="*/ 0 w 612"/>
                <a:gd name="T53" fmla="*/ 3 h 756"/>
                <a:gd name="T54" fmla="*/ 4 w 612"/>
                <a:gd name="T55" fmla="*/ 2 h 756"/>
                <a:gd name="T56" fmla="*/ 13 w 612"/>
                <a:gd name="T57" fmla="*/ 2 h 756"/>
                <a:gd name="T58" fmla="*/ 11 w 612"/>
                <a:gd name="T59" fmla="*/ 2 h 756"/>
                <a:gd name="T60" fmla="*/ 16 w 612"/>
                <a:gd name="T61" fmla="*/ 1 h 756"/>
                <a:gd name="T62" fmla="*/ 19 w 612"/>
                <a:gd name="T63" fmla="*/ 1 h 756"/>
                <a:gd name="T64" fmla="*/ 24 w 612"/>
                <a:gd name="T65" fmla="*/ 1 h 756"/>
                <a:gd name="T66" fmla="*/ 26 w 612"/>
                <a:gd name="T67" fmla="*/ 1 h 756"/>
                <a:gd name="T68" fmla="*/ 31 w 612"/>
                <a:gd name="T69" fmla="*/ 1 h 756"/>
                <a:gd name="T70" fmla="*/ 37 w 612"/>
                <a:gd name="T71" fmla="*/ 1 h 756"/>
                <a:gd name="T72" fmla="*/ 41 w 612"/>
                <a:gd name="T73" fmla="*/ 0 h 756"/>
                <a:gd name="T74" fmla="*/ 42 w 612"/>
                <a:gd name="T75" fmla="*/ 1 h 756"/>
                <a:gd name="T76" fmla="*/ 43 w 612"/>
                <a:gd name="T77" fmla="*/ 1 h 756"/>
                <a:gd name="T78" fmla="*/ 46 w 612"/>
                <a:gd name="T79" fmla="*/ 1 h 756"/>
                <a:gd name="T80" fmla="*/ 41 w 612"/>
                <a:gd name="T81" fmla="*/ 4 h 756"/>
                <a:gd name="T82" fmla="*/ 38 w 612"/>
                <a:gd name="T83" fmla="*/ 5 h 7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12"/>
                <a:gd name="T127" fmla="*/ 0 h 756"/>
                <a:gd name="T128" fmla="*/ 612 w 612"/>
                <a:gd name="T129" fmla="*/ 756 h 75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12" h="756">
                  <a:moveTo>
                    <a:pt x="516" y="756"/>
                  </a:moveTo>
                  <a:lnTo>
                    <a:pt x="510" y="756"/>
                  </a:lnTo>
                  <a:lnTo>
                    <a:pt x="504" y="756"/>
                  </a:lnTo>
                  <a:lnTo>
                    <a:pt x="498" y="750"/>
                  </a:lnTo>
                  <a:lnTo>
                    <a:pt x="492" y="750"/>
                  </a:lnTo>
                  <a:lnTo>
                    <a:pt x="486" y="750"/>
                  </a:lnTo>
                  <a:lnTo>
                    <a:pt x="474" y="750"/>
                  </a:lnTo>
                  <a:lnTo>
                    <a:pt x="462" y="750"/>
                  </a:lnTo>
                  <a:lnTo>
                    <a:pt x="456" y="744"/>
                  </a:lnTo>
                  <a:lnTo>
                    <a:pt x="456" y="738"/>
                  </a:lnTo>
                  <a:lnTo>
                    <a:pt x="450" y="738"/>
                  </a:lnTo>
                  <a:lnTo>
                    <a:pt x="450" y="732"/>
                  </a:lnTo>
                  <a:lnTo>
                    <a:pt x="444" y="732"/>
                  </a:lnTo>
                  <a:lnTo>
                    <a:pt x="444" y="726"/>
                  </a:lnTo>
                  <a:lnTo>
                    <a:pt x="444" y="720"/>
                  </a:lnTo>
                  <a:lnTo>
                    <a:pt x="438" y="714"/>
                  </a:lnTo>
                  <a:lnTo>
                    <a:pt x="432" y="702"/>
                  </a:lnTo>
                  <a:lnTo>
                    <a:pt x="426" y="696"/>
                  </a:lnTo>
                  <a:lnTo>
                    <a:pt x="426" y="678"/>
                  </a:lnTo>
                  <a:lnTo>
                    <a:pt x="426" y="666"/>
                  </a:lnTo>
                  <a:lnTo>
                    <a:pt x="426" y="654"/>
                  </a:lnTo>
                  <a:lnTo>
                    <a:pt x="426" y="648"/>
                  </a:lnTo>
                  <a:lnTo>
                    <a:pt x="420" y="642"/>
                  </a:lnTo>
                  <a:lnTo>
                    <a:pt x="408" y="636"/>
                  </a:lnTo>
                  <a:lnTo>
                    <a:pt x="396" y="624"/>
                  </a:lnTo>
                  <a:lnTo>
                    <a:pt x="390" y="618"/>
                  </a:lnTo>
                  <a:lnTo>
                    <a:pt x="390" y="612"/>
                  </a:lnTo>
                  <a:lnTo>
                    <a:pt x="384" y="612"/>
                  </a:lnTo>
                  <a:lnTo>
                    <a:pt x="384" y="606"/>
                  </a:lnTo>
                  <a:lnTo>
                    <a:pt x="378" y="606"/>
                  </a:lnTo>
                  <a:lnTo>
                    <a:pt x="372" y="600"/>
                  </a:lnTo>
                  <a:lnTo>
                    <a:pt x="354" y="600"/>
                  </a:lnTo>
                  <a:lnTo>
                    <a:pt x="348" y="594"/>
                  </a:lnTo>
                  <a:lnTo>
                    <a:pt x="342" y="600"/>
                  </a:lnTo>
                  <a:lnTo>
                    <a:pt x="330" y="600"/>
                  </a:lnTo>
                  <a:lnTo>
                    <a:pt x="318" y="606"/>
                  </a:lnTo>
                  <a:lnTo>
                    <a:pt x="312" y="606"/>
                  </a:lnTo>
                  <a:lnTo>
                    <a:pt x="306" y="606"/>
                  </a:lnTo>
                  <a:lnTo>
                    <a:pt x="294" y="606"/>
                  </a:lnTo>
                  <a:lnTo>
                    <a:pt x="282" y="612"/>
                  </a:lnTo>
                  <a:lnTo>
                    <a:pt x="270" y="624"/>
                  </a:lnTo>
                  <a:lnTo>
                    <a:pt x="246" y="642"/>
                  </a:lnTo>
                  <a:lnTo>
                    <a:pt x="228" y="648"/>
                  </a:lnTo>
                  <a:lnTo>
                    <a:pt x="216" y="654"/>
                  </a:lnTo>
                  <a:lnTo>
                    <a:pt x="198" y="666"/>
                  </a:lnTo>
                  <a:lnTo>
                    <a:pt x="186" y="654"/>
                  </a:lnTo>
                  <a:lnTo>
                    <a:pt x="162" y="636"/>
                  </a:lnTo>
                  <a:lnTo>
                    <a:pt x="120" y="624"/>
                  </a:lnTo>
                  <a:lnTo>
                    <a:pt x="72" y="594"/>
                  </a:lnTo>
                  <a:lnTo>
                    <a:pt x="42" y="546"/>
                  </a:lnTo>
                  <a:lnTo>
                    <a:pt x="30" y="510"/>
                  </a:lnTo>
                  <a:lnTo>
                    <a:pt x="30" y="474"/>
                  </a:lnTo>
                  <a:lnTo>
                    <a:pt x="24" y="432"/>
                  </a:lnTo>
                  <a:lnTo>
                    <a:pt x="0" y="402"/>
                  </a:lnTo>
                  <a:lnTo>
                    <a:pt x="24" y="378"/>
                  </a:lnTo>
                  <a:lnTo>
                    <a:pt x="60" y="342"/>
                  </a:lnTo>
                  <a:lnTo>
                    <a:pt x="114" y="330"/>
                  </a:lnTo>
                  <a:lnTo>
                    <a:pt x="174" y="294"/>
                  </a:lnTo>
                  <a:lnTo>
                    <a:pt x="168" y="276"/>
                  </a:lnTo>
                  <a:lnTo>
                    <a:pt x="150" y="270"/>
                  </a:lnTo>
                  <a:lnTo>
                    <a:pt x="174" y="258"/>
                  </a:lnTo>
                  <a:lnTo>
                    <a:pt x="222" y="252"/>
                  </a:lnTo>
                  <a:lnTo>
                    <a:pt x="246" y="222"/>
                  </a:lnTo>
                  <a:lnTo>
                    <a:pt x="264" y="204"/>
                  </a:lnTo>
                  <a:lnTo>
                    <a:pt x="300" y="204"/>
                  </a:lnTo>
                  <a:lnTo>
                    <a:pt x="318" y="180"/>
                  </a:lnTo>
                  <a:lnTo>
                    <a:pt x="336" y="156"/>
                  </a:lnTo>
                  <a:lnTo>
                    <a:pt x="366" y="138"/>
                  </a:lnTo>
                  <a:lnTo>
                    <a:pt x="390" y="108"/>
                  </a:lnTo>
                  <a:lnTo>
                    <a:pt x="408" y="84"/>
                  </a:lnTo>
                  <a:lnTo>
                    <a:pt x="444" y="72"/>
                  </a:lnTo>
                  <a:lnTo>
                    <a:pt x="498" y="36"/>
                  </a:lnTo>
                  <a:lnTo>
                    <a:pt x="522" y="6"/>
                  </a:lnTo>
                  <a:lnTo>
                    <a:pt x="546" y="0"/>
                  </a:lnTo>
                  <a:lnTo>
                    <a:pt x="582" y="0"/>
                  </a:lnTo>
                  <a:lnTo>
                    <a:pt x="576" y="24"/>
                  </a:lnTo>
                  <a:lnTo>
                    <a:pt x="576" y="54"/>
                  </a:lnTo>
                  <a:lnTo>
                    <a:pt x="588" y="84"/>
                  </a:lnTo>
                  <a:lnTo>
                    <a:pt x="606" y="120"/>
                  </a:lnTo>
                  <a:lnTo>
                    <a:pt x="612" y="198"/>
                  </a:lnTo>
                  <a:lnTo>
                    <a:pt x="600" y="288"/>
                  </a:lnTo>
                  <a:lnTo>
                    <a:pt x="546" y="582"/>
                  </a:lnTo>
                  <a:lnTo>
                    <a:pt x="558" y="618"/>
                  </a:lnTo>
                  <a:lnTo>
                    <a:pt x="516" y="756"/>
                  </a:lnTo>
                  <a:close/>
                </a:path>
              </a:pathLst>
            </a:custGeom>
            <a:solidFill>
              <a:srgbClr val="FF0000"/>
            </a:solidFill>
            <a:ln w="9525">
              <a:solidFill>
                <a:srgbClr val="808080"/>
              </a:solidFill>
              <a:round/>
              <a:headEnd/>
              <a:tailEnd/>
            </a:ln>
          </p:spPr>
          <p:txBody>
            <a:bodyPr wrap="none" anchor="ctr"/>
            <a:lstStyle/>
            <a:p>
              <a:endParaRPr lang="en-US"/>
            </a:p>
          </p:txBody>
        </p:sp>
        <p:sp>
          <p:nvSpPr>
            <p:cNvPr id="1095" name="Freeform 61" descr="Light downward diagonal"/>
            <p:cNvSpPr>
              <a:spLocks/>
            </p:cNvSpPr>
            <p:nvPr>
              <p:custDataLst>
                <p:tags r:id="rId67"/>
              </p:custDataLst>
            </p:nvPr>
          </p:nvSpPr>
          <p:spPr bwMode="gray">
            <a:xfrm>
              <a:off x="4516" y="2160"/>
              <a:ext cx="332" cy="290"/>
            </a:xfrm>
            <a:custGeom>
              <a:avLst/>
              <a:gdLst>
                <a:gd name="T0" fmla="*/ 3 w 390"/>
                <a:gd name="T1" fmla="*/ 1 h 396"/>
                <a:gd name="T2" fmla="*/ 8 w 390"/>
                <a:gd name="T3" fmla="*/ 1 h 396"/>
                <a:gd name="T4" fmla="*/ 12 w 390"/>
                <a:gd name="T5" fmla="*/ 1 h 396"/>
                <a:gd name="T6" fmla="*/ 14 w 390"/>
                <a:gd name="T7" fmla="*/ 1 h 396"/>
                <a:gd name="T8" fmla="*/ 16 w 390"/>
                <a:gd name="T9" fmla="*/ 1 h 396"/>
                <a:gd name="T10" fmla="*/ 16 w 390"/>
                <a:gd name="T11" fmla="*/ 1 h 396"/>
                <a:gd name="T12" fmla="*/ 20 w 390"/>
                <a:gd name="T13" fmla="*/ 1 h 396"/>
                <a:gd name="T14" fmla="*/ 26 w 390"/>
                <a:gd name="T15" fmla="*/ 1 h 396"/>
                <a:gd name="T16" fmla="*/ 28 w 390"/>
                <a:gd name="T17" fmla="*/ 1 h 396"/>
                <a:gd name="T18" fmla="*/ 30 w 390"/>
                <a:gd name="T19" fmla="*/ 1 h 396"/>
                <a:gd name="T20" fmla="*/ 29 w 390"/>
                <a:gd name="T21" fmla="*/ 1 h 396"/>
                <a:gd name="T22" fmla="*/ 29 w 390"/>
                <a:gd name="T23" fmla="*/ 2 h 396"/>
                <a:gd name="T24" fmla="*/ 26 w 390"/>
                <a:gd name="T25" fmla="*/ 2 h 396"/>
                <a:gd name="T26" fmla="*/ 28 w 390"/>
                <a:gd name="T27" fmla="*/ 2 h 396"/>
                <a:gd name="T28" fmla="*/ 26 w 390"/>
                <a:gd name="T29" fmla="*/ 2 h 396"/>
                <a:gd name="T30" fmla="*/ 26 w 390"/>
                <a:gd name="T31" fmla="*/ 2 h 396"/>
                <a:gd name="T32" fmla="*/ 26 w 390"/>
                <a:gd name="T33" fmla="*/ 2 h 396"/>
                <a:gd name="T34" fmla="*/ 26 w 390"/>
                <a:gd name="T35" fmla="*/ 2 h 396"/>
                <a:gd name="T36" fmla="*/ 26 w 390"/>
                <a:gd name="T37" fmla="*/ 2 h 396"/>
                <a:gd name="T38" fmla="*/ 25 w 390"/>
                <a:gd name="T39" fmla="*/ 2 h 396"/>
                <a:gd name="T40" fmla="*/ 25 w 390"/>
                <a:gd name="T41" fmla="*/ 2 h 396"/>
                <a:gd name="T42" fmla="*/ 22 w 390"/>
                <a:gd name="T43" fmla="*/ 2 h 396"/>
                <a:gd name="T44" fmla="*/ 22 w 390"/>
                <a:gd name="T45" fmla="*/ 2 h 396"/>
                <a:gd name="T46" fmla="*/ 22 w 390"/>
                <a:gd name="T47" fmla="*/ 2 h 396"/>
                <a:gd name="T48" fmla="*/ 22 w 390"/>
                <a:gd name="T49" fmla="*/ 2 h 396"/>
                <a:gd name="T50" fmla="*/ 22 w 390"/>
                <a:gd name="T51" fmla="*/ 2 h 396"/>
                <a:gd name="T52" fmla="*/ 22 w 390"/>
                <a:gd name="T53" fmla="*/ 2 h 396"/>
                <a:gd name="T54" fmla="*/ 22 w 390"/>
                <a:gd name="T55" fmla="*/ 2 h 396"/>
                <a:gd name="T56" fmla="*/ 22 w 390"/>
                <a:gd name="T57" fmla="*/ 2 h 396"/>
                <a:gd name="T58" fmla="*/ 21 w 390"/>
                <a:gd name="T59" fmla="*/ 3 h 396"/>
                <a:gd name="T60" fmla="*/ 19 w 390"/>
                <a:gd name="T61" fmla="*/ 3 h 396"/>
                <a:gd name="T62" fmla="*/ 16 w 390"/>
                <a:gd name="T63" fmla="*/ 3 h 396"/>
                <a:gd name="T64" fmla="*/ 10 w 390"/>
                <a:gd name="T65" fmla="*/ 3 h 396"/>
                <a:gd name="T66" fmla="*/ 10 w 390"/>
                <a:gd name="T67" fmla="*/ 2 h 396"/>
                <a:gd name="T68" fmla="*/ 10 w 390"/>
                <a:gd name="T69" fmla="*/ 2 h 396"/>
                <a:gd name="T70" fmla="*/ 7 w 390"/>
                <a:gd name="T71" fmla="*/ 1 h 396"/>
                <a:gd name="T72" fmla="*/ 5 w 390"/>
                <a:gd name="T73" fmla="*/ 1 h 396"/>
                <a:gd name="T74" fmla="*/ 3 w 390"/>
                <a:gd name="T75" fmla="*/ 2 h 396"/>
                <a:gd name="T76" fmla="*/ 3 w 390"/>
                <a:gd name="T77" fmla="*/ 1 h 396"/>
                <a:gd name="T78" fmla="*/ 3 w 390"/>
                <a:gd name="T79" fmla="*/ 1 h 396"/>
                <a:gd name="T80" fmla="*/ 3 w 390"/>
                <a:gd name="T81" fmla="*/ 1 h 396"/>
                <a:gd name="T82" fmla="*/ 0 w 390"/>
                <a:gd name="T83" fmla="*/ 1 h 396"/>
                <a:gd name="T84" fmla="*/ 0 w 390"/>
                <a:gd name="T85" fmla="*/ 1 h 39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90"/>
                <a:gd name="T130" fmla="*/ 0 h 396"/>
                <a:gd name="T131" fmla="*/ 390 w 390"/>
                <a:gd name="T132" fmla="*/ 396 h 39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90" h="396">
                  <a:moveTo>
                    <a:pt x="0" y="96"/>
                  </a:moveTo>
                  <a:lnTo>
                    <a:pt x="30" y="72"/>
                  </a:lnTo>
                  <a:lnTo>
                    <a:pt x="54" y="36"/>
                  </a:lnTo>
                  <a:lnTo>
                    <a:pt x="102" y="24"/>
                  </a:lnTo>
                  <a:lnTo>
                    <a:pt x="138" y="18"/>
                  </a:lnTo>
                  <a:lnTo>
                    <a:pt x="162" y="12"/>
                  </a:lnTo>
                  <a:lnTo>
                    <a:pt x="180" y="0"/>
                  </a:lnTo>
                  <a:lnTo>
                    <a:pt x="186" y="18"/>
                  </a:lnTo>
                  <a:lnTo>
                    <a:pt x="198" y="42"/>
                  </a:lnTo>
                  <a:lnTo>
                    <a:pt x="210" y="60"/>
                  </a:lnTo>
                  <a:lnTo>
                    <a:pt x="216" y="84"/>
                  </a:lnTo>
                  <a:lnTo>
                    <a:pt x="216" y="120"/>
                  </a:lnTo>
                  <a:lnTo>
                    <a:pt x="264" y="138"/>
                  </a:lnTo>
                  <a:lnTo>
                    <a:pt x="270" y="162"/>
                  </a:lnTo>
                  <a:lnTo>
                    <a:pt x="312" y="174"/>
                  </a:lnTo>
                  <a:lnTo>
                    <a:pt x="336" y="174"/>
                  </a:lnTo>
                  <a:lnTo>
                    <a:pt x="360" y="192"/>
                  </a:lnTo>
                  <a:lnTo>
                    <a:pt x="372" y="222"/>
                  </a:lnTo>
                  <a:lnTo>
                    <a:pt x="390" y="252"/>
                  </a:lnTo>
                  <a:lnTo>
                    <a:pt x="384" y="252"/>
                  </a:lnTo>
                  <a:lnTo>
                    <a:pt x="384" y="258"/>
                  </a:lnTo>
                  <a:lnTo>
                    <a:pt x="378" y="258"/>
                  </a:lnTo>
                  <a:lnTo>
                    <a:pt x="378" y="264"/>
                  </a:lnTo>
                  <a:lnTo>
                    <a:pt x="378" y="270"/>
                  </a:lnTo>
                  <a:lnTo>
                    <a:pt x="378" y="276"/>
                  </a:lnTo>
                  <a:lnTo>
                    <a:pt x="366" y="288"/>
                  </a:lnTo>
                  <a:lnTo>
                    <a:pt x="372" y="288"/>
                  </a:lnTo>
                  <a:lnTo>
                    <a:pt x="372" y="294"/>
                  </a:lnTo>
                  <a:lnTo>
                    <a:pt x="366" y="300"/>
                  </a:lnTo>
                  <a:lnTo>
                    <a:pt x="360" y="306"/>
                  </a:lnTo>
                  <a:lnTo>
                    <a:pt x="354" y="306"/>
                  </a:lnTo>
                  <a:lnTo>
                    <a:pt x="354" y="300"/>
                  </a:lnTo>
                  <a:lnTo>
                    <a:pt x="354" y="294"/>
                  </a:lnTo>
                  <a:lnTo>
                    <a:pt x="348" y="294"/>
                  </a:lnTo>
                  <a:lnTo>
                    <a:pt x="348" y="300"/>
                  </a:lnTo>
                  <a:lnTo>
                    <a:pt x="342" y="300"/>
                  </a:lnTo>
                  <a:lnTo>
                    <a:pt x="342" y="306"/>
                  </a:lnTo>
                  <a:lnTo>
                    <a:pt x="336" y="306"/>
                  </a:lnTo>
                  <a:lnTo>
                    <a:pt x="330" y="306"/>
                  </a:lnTo>
                  <a:lnTo>
                    <a:pt x="324" y="306"/>
                  </a:lnTo>
                  <a:lnTo>
                    <a:pt x="324" y="312"/>
                  </a:lnTo>
                  <a:lnTo>
                    <a:pt x="318" y="312"/>
                  </a:lnTo>
                  <a:lnTo>
                    <a:pt x="318" y="318"/>
                  </a:lnTo>
                  <a:lnTo>
                    <a:pt x="312" y="318"/>
                  </a:lnTo>
                  <a:lnTo>
                    <a:pt x="312" y="324"/>
                  </a:lnTo>
                  <a:lnTo>
                    <a:pt x="312" y="330"/>
                  </a:lnTo>
                  <a:lnTo>
                    <a:pt x="312" y="336"/>
                  </a:lnTo>
                  <a:lnTo>
                    <a:pt x="306" y="336"/>
                  </a:lnTo>
                  <a:lnTo>
                    <a:pt x="300" y="330"/>
                  </a:lnTo>
                  <a:lnTo>
                    <a:pt x="300" y="336"/>
                  </a:lnTo>
                  <a:lnTo>
                    <a:pt x="300" y="342"/>
                  </a:lnTo>
                  <a:lnTo>
                    <a:pt x="294" y="342"/>
                  </a:lnTo>
                  <a:lnTo>
                    <a:pt x="294" y="348"/>
                  </a:lnTo>
                  <a:lnTo>
                    <a:pt x="300" y="354"/>
                  </a:lnTo>
                  <a:lnTo>
                    <a:pt x="294" y="354"/>
                  </a:lnTo>
                  <a:lnTo>
                    <a:pt x="288" y="354"/>
                  </a:lnTo>
                  <a:lnTo>
                    <a:pt x="282" y="354"/>
                  </a:lnTo>
                  <a:lnTo>
                    <a:pt x="282" y="360"/>
                  </a:lnTo>
                  <a:lnTo>
                    <a:pt x="282" y="366"/>
                  </a:lnTo>
                  <a:lnTo>
                    <a:pt x="276" y="366"/>
                  </a:lnTo>
                  <a:lnTo>
                    <a:pt x="270" y="366"/>
                  </a:lnTo>
                  <a:lnTo>
                    <a:pt x="264" y="366"/>
                  </a:lnTo>
                  <a:lnTo>
                    <a:pt x="240" y="366"/>
                  </a:lnTo>
                  <a:lnTo>
                    <a:pt x="204" y="372"/>
                  </a:lnTo>
                  <a:lnTo>
                    <a:pt x="138" y="396"/>
                  </a:lnTo>
                  <a:lnTo>
                    <a:pt x="138" y="378"/>
                  </a:lnTo>
                  <a:lnTo>
                    <a:pt x="138" y="354"/>
                  </a:lnTo>
                  <a:lnTo>
                    <a:pt x="138" y="324"/>
                  </a:lnTo>
                  <a:lnTo>
                    <a:pt x="150" y="306"/>
                  </a:lnTo>
                  <a:lnTo>
                    <a:pt x="126" y="294"/>
                  </a:lnTo>
                  <a:lnTo>
                    <a:pt x="90" y="288"/>
                  </a:lnTo>
                  <a:lnTo>
                    <a:pt x="84" y="264"/>
                  </a:lnTo>
                  <a:lnTo>
                    <a:pt x="78" y="240"/>
                  </a:lnTo>
                  <a:lnTo>
                    <a:pt x="60" y="240"/>
                  </a:lnTo>
                  <a:lnTo>
                    <a:pt x="42" y="288"/>
                  </a:lnTo>
                  <a:lnTo>
                    <a:pt x="24" y="288"/>
                  </a:lnTo>
                  <a:lnTo>
                    <a:pt x="0" y="282"/>
                  </a:lnTo>
                  <a:lnTo>
                    <a:pt x="6" y="264"/>
                  </a:lnTo>
                  <a:lnTo>
                    <a:pt x="18" y="258"/>
                  </a:lnTo>
                  <a:lnTo>
                    <a:pt x="30" y="228"/>
                  </a:lnTo>
                  <a:lnTo>
                    <a:pt x="24" y="204"/>
                  </a:lnTo>
                  <a:lnTo>
                    <a:pt x="30" y="162"/>
                  </a:lnTo>
                  <a:lnTo>
                    <a:pt x="6" y="168"/>
                  </a:lnTo>
                  <a:lnTo>
                    <a:pt x="0" y="150"/>
                  </a:lnTo>
                  <a:lnTo>
                    <a:pt x="12" y="126"/>
                  </a:lnTo>
                  <a:lnTo>
                    <a:pt x="0" y="114"/>
                  </a:lnTo>
                  <a:lnTo>
                    <a:pt x="0" y="96"/>
                  </a:lnTo>
                  <a:close/>
                </a:path>
              </a:pathLst>
            </a:custGeom>
            <a:pattFill prst="ltDnDiag">
              <a:fgClr>
                <a:schemeClr val="accent2"/>
              </a:fgClr>
              <a:bgClr>
                <a:srgbClr val="FFFF00"/>
              </a:bgClr>
            </a:pattFill>
            <a:ln w="9525">
              <a:solidFill>
                <a:srgbClr val="808080"/>
              </a:solidFill>
              <a:round/>
              <a:headEnd/>
              <a:tailEnd/>
            </a:ln>
          </p:spPr>
          <p:txBody>
            <a:bodyPr wrap="none" anchor="ctr"/>
            <a:lstStyle/>
            <a:p>
              <a:endParaRPr lang="en-US"/>
            </a:p>
          </p:txBody>
        </p:sp>
        <p:sp>
          <p:nvSpPr>
            <p:cNvPr id="1096" name="Freeform 62"/>
            <p:cNvSpPr>
              <a:spLocks/>
            </p:cNvSpPr>
            <p:nvPr>
              <p:custDataLst>
                <p:tags r:id="rId68"/>
              </p:custDataLst>
            </p:nvPr>
          </p:nvSpPr>
          <p:spPr bwMode="gray">
            <a:xfrm>
              <a:off x="3807" y="2557"/>
              <a:ext cx="260" cy="194"/>
            </a:xfrm>
            <a:custGeom>
              <a:avLst/>
              <a:gdLst>
                <a:gd name="T0" fmla="*/ 3 w 306"/>
                <a:gd name="T1" fmla="*/ 2 h 264"/>
                <a:gd name="T2" fmla="*/ 0 w 306"/>
                <a:gd name="T3" fmla="*/ 1 h 264"/>
                <a:gd name="T4" fmla="*/ 3 w 306"/>
                <a:gd name="T5" fmla="*/ 1 h 264"/>
                <a:gd name="T6" fmla="*/ 3 w 306"/>
                <a:gd name="T7" fmla="*/ 1 h 264"/>
                <a:gd name="T8" fmla="*/ 3 w 306"/>
                <a:gd name="T9" fmla="*/ 1 h 264"/>
                <a:gd name="T10" fmla="*/ 3 w 306"/>
                <a:gd name="T11" fmla="*/ 1 h 264"/>
                <a:gd name="T12" fmla="*/ 3 w 306"/>
                <a:gd name="T13" fmla="*/ 1 h 264"/>
                <a:gd name="T14" fmla="*/ 5 w 306"/>
                <a:gd name="T15" fmla="*/ 1 h 264"/>
                <a:gd name="T16" fmla="*/ 5 w 306"/>
                <a:gd name="T17" fmla="*/ 1 h 264"/>
                <a:gd name="T18" fmla="*/ 7 w 306"/>
                <a:gd name="T19" fmla="*/ 1 h 264"/>
                <a:gd name="T20" fmla="*/ 8 w 306"/>
                <a:gd name="T21" fmla="*/ 1 h 264"/>
                <a:gd name="T22" fmla="*/ 10 w 306"/>
                <a:gd name="T23" fmla="*/ 0 h 264"/>
                <a:gd name="T24" fmla="*/ 12 w 306"/>
                <a:gd name="T25" fmla="*/ 0 h 264"/>
                <a:gd name="T26" fmla="*/ 14 w 306"/>
                <a:gd name="T27" fmla="*/ 1 h 264"/>
                <a:gd name="T28" fmla="*/ 17 w 306"/>
                <a:gd name="T29" fmla="*/ 1 h 264"/>
                <a:gd name="T30" fmla="*/ 20 w 306"/>
                <a:gd name="T31" fmla="*/ 1 h 264"/>
                <a:gd name="T32" fmla="*/ 21 w 306"/>
                <a:gd name="T33" fmla="*/ 1 h 264"/>
                <a:gd name="T34" fmla="*/ 21 w 306"/>
                <a:gd name="T35" fmla="*/ 1 h 264"/>
                <a:gd name="T36" fmla="*/ 21 w 306"/>
                <a:gd name="T37" fmla="*/ 1 h 264"/>
                <a:gd name="T38" fmla="*/ 21 w 306"/>
                <a:gd name="T39" fmla="*/ 1 h 264"/>
                <a:gd name="T40" fmla="*/ 22 w 306"/>
                <a:gd name="T41" fmla="*/ 1 h 264"/>
                <a:gd name="T42" fmla="*/ 21 w 306"/>
                <a:gd name="T43" fmla="*/ 1 h 264"/>
                <a:gd name="T44" fmla="*/ 19 w 306"/>
                <a:gd name="T45" fmla="*/ 1 h 264"/>
                <a:gd name="T46" fmla="*/ 14 w 306"/>
                <a:gd name="T47" fmla="*/ 1 h 264"/>
                <a:gd name="T48" fmla="*/ 8 w 306"/>
                <a:gd name="T49" fmla="*/ 1 h 264"/>
                <a:gd name="T50" fmla="*/ 7 w 306"/>
                <a:gd name="T51" fmla="*/ 1 h 264"/>
                <a:gd name="T52" fmla="*/ 4 w 306"/>
                <a:gd name="T53" fmla="*/ 1 h 264"/>
                <a:gd name="T54" fmla="*/ 3 w 306"/>
                <a:gd name="T55" fmla="*/ 2 h 264"/>
                <a:gd name="T56" fmla="*/ 3 w 306"/>
                <a:gd name="T57" fmla="*/ 2 h 26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306"/>
                <a:gd name="T88" fmla="*/ 0 h 264"/>
                <a:gd name="T89" fmla="*/ 306 w 306"/>
                <a:gd name="T90" fmla="*/ 264 h 26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306" h="264">
                  <a:moveTo>
                    <a:pt x="6" y="258"/>
                  </a:moveTo>
                  <a:lnTo>
                    <a:pt x="0" y="210"/>
                  </a:lnTo>
                  <a:lnTo>
                    <a:pt x="12" y="168"/>
                  </a:lnTo>
                  <a:lnTo>
                    <a:pt x="36" y="138"/>
                  </a:lnTo>
                  <a:lnTo>
                    <a:pt x="24" y="114"/>
                  </a:lnTo>
                  <a:lnTo>
                    <a:pt x="24" y="96"/>
                  </a:lnTo>
                  <a:lnTo>
                    <a:pt x="24" y="72"/>
                  </a:lnTo>
                  <a:lnTo>
                    <a:pt x="72" y="36"/>
                  </a:lnTo>
                  <a:lnTo>
                    <a:pt x="72" y="18"/>
                  </a:lnTo>
                  <a:lnTo>
                    <a:pt x="90" y="12"/>
                  </a:lnTo>
                  <a:lnTo>
                    <a:pt x="114" y="12"/>
                  </a:lnTo>
                  <a:lnTo>
                    <a:pt x="138" y="0"/>
                  </a:lnTo>
                  <a:lnTo>
                    <a:pt x="162" y="0"/>
                  </a:lnTo>
                  <a:lnTo>
                    <a:pt x="198" y="12"/>
                  </a:lnTo>
                  <a:lnTo>
                    <a:pt x="234" y="30"/>
                  </a:lnTo>
                  <a:lnTo>
                    <a:pt x="270" y="42"/>
                  </a:lnTo>
                  <a:lnTo>
                    <a:pt x="288" y="60"/>
                  </a:lnTo>
                  <a:lnTo>
                    <a:pt x="288" y="96"/>
                  </a:lnTo>
                  <a:lnTo>
                    <a:pt x="294" y="132"/>
                  </a:lnTo>
                  <a:lnTo>
                    <a:pt x="294" y="156"/>
                  </a:lnTo>
                  <a:lnTo>
                    <a:pt x="306" y="180"/>
                  </a:lnTo>
                  <a:lnTo>
                    <a:pt x="288" y="198"/>
                  </a:lnTo>
                  <a:lnTo>
                    <a:pt x="258" y="210"/>
                  </a:lnTo>
                  <a:lnTo>
                    <a:pt x="186" y="216"/>
                  </a:lnTo>
                  <a:lnTo>
                    <a:pt x="114" y="222"/>
                  </a:lnTo>
                  <a:lnTo>
                    <a:pt x="96" y="240"/>
                  </a:lnTo>
                  <a:lnTo>
                    <a:pt x="60" y="252"/>
                  </a:lnTo>
                  <a:lnTo>
                    <a:pt x="24" y="264"/>
                  </a:lnTo>
                  <a:lnTo>
                    <a:pt x="6" y="258"/>
                  </a:lnTo>
                  <a:close/>
                </a:path>
              </a:pathLst>
            </a:custGeom>
            <a:solidFill>
              <a:srgbClr val="FF0000"/>
            </a:solidFill>
            <a:ln w="9525">
              <a:solidFill>
                <a:srgbClr val="777777"/>
              </a:solidFill>
              <a:round/>
              <a:headEnd/>
              <a:tailEnd/>
            </a:ln>
          </p:spPr>
          <p:txBody>
            <a:bodyPr wrap="none" anchor="ctr"/>
            <a:lstStyle/>
            <a:p>
              <a:endParaRPr lang="en-US"/>
            </a:p>
          </p:txBody>
        </p:sp>
        <p:sp>
          <p:nvSpPr>
            <p:cNvPr id="1097" name="Freeform 63"/>
            <p:cNvSpPr>
              <a:spLocks/>
            </p:cNvSpPr>
            <p:nvPr>
              <p:custDataLst>
                <p:tags r:id="rId69"/>
              </p:custDataLst>
            </p:nvPr>
          </p:nvSpPr>
          <p:spPr bwMode="gray">
            <a:xfrm>
              <a:off x="4372" y="1183"/>
              <a:ext cx="348" cy="287"/>
            </a:xfrm>
            <a:custGeom>
              <a:avLst/>
              <a:gdLst>
                <a:gd name="T0" fmla="*/ 3 w 408"/>
                <a:gd name="T1" fmla="*/ 2 h 390"/>
                <a:gd name="T2" fmla="*/ 3 w 408"/>
                <a:gd name="T3" fmla="*/ 2 h 390"/>
                <a:gd name="T4" fmla="*/ 8 w 408"/>
                <a:gd name="T5" fmla="*/ 1 h 390"/>
                <a:gd name="T6" fmla="*/ 10 w 408"/>
                <a:gd name="T7" fmla="*/ 1 h 390"/>
                <a:gd name="T8" fmla="*/ 8 w 408"/>
                <a:gd name="T9" fmla="*/ 1 h 390"/>
                <a:gd name="T10" fmla="*/ 6 w 408"/>
                <a:gd name="T11" fmla="*/ 1 h 390"/>
                <a:gd name="T12" fmla="*/ 4 w 408"/>
                <a:gd name="T13" fmla="*/ 1 h 390"/>
                <a:gd name="T14" fmla="*/ 3 w 408"/>
                <a:gd name="T15" fmla="*/ 1 h 390"/>
                <a:gd name="T16" fmla="*/ 9 w 408"/>
                <a:gd name="T17" fmla="*/ 1 h 390"/>
                <a:gd name="T18" fmla="*/ 11 w 408"/>
                <a:gd name="T19" fmla="*/ 1 h 390"/>
                <a:gd name="T20" fmla="*/ 9 w 408"/>
                <a:gd name="T21" fmla="*/ 1 h 390"/>
                <a:gd name="T22" fmla="*/ 10 w 408"/>
                <a:gd name="T23" fmla="*/ 1 h 390"/>
                <a:gd name="T24" fmla="*/ 15 w 408"/>
                <a:gd name="T25" fmla="*/ 1 h 390"/>
                <a:gd name="T26" fmla="*/ 17 w 408"/>
                <a:gd name="T27" fmla="*/ 1 h 390"/>
                <a:gd name="T28" fmla="*/ 17 w 408"/>
                <a:gd name="T29" fmla="*/ 1 h 390"/>
                <a:gd name="T30" fmla="*/ 23 w 408"/>
                <a:gd name="T31" fmla="*/ 1 h 390"/>
                <a:gd name="T32" fmla="*/ 28 w 408"/>
                <a:gd name="T33" fmla="*/ 1 h 390"/>
                <a:gd name="T34" fmla="*/ 26 w 408"/>
                <a:gd name="T35" fmla="*/ 1 h 390"/>
                <a:gd name="T36" fmla="*/ 23 w 408"/>
                <a:gd name="T37" fmla="*/ 1 h 390"/>
                <a:gd name="T38" fmla="*/ 27 w 408"/>
                <a:gd name="T39" fmla="*/ 1 h 390"/>
                <a:gd name="T40" fmla="*/ 31 w 408"/>
                <a:gd name="T41" fmla="*/ 1 h 390"/>
                <a:gd name="T42" fmla="*/ 32 w 408"/>
                <a:gd name="T43" fmla="*/ 1 h 390"/>
                <a:gd name="T44" fmla="*/ 32 w 408"/>
                <a:gd name="T45" fmla="*/ 1 h 390"/>
                <a:gd name="T46" fmla="*/ 31 w 408"/>
                <a:gd name="T47" fmla="*/ 1 h 390"/>
                <a:gd name="T48" fmla="*/ 31 w 408"/>
                <a:gd name="T49" fmla="*/ 1 h 390"/>
                <a:gd name="T50" fmla="*/ 32 w 408"/>
                <a:gd name="T51" fmla="*/ 1 h 390"/>
                <a:gd name="T52" fmla="*/ 32 w 408"/>
                <a:gd name="T53" fmla="*/ 1 h 390"/>
                <a:gd name="T54" fmla="*/ 31 w 408"/>
                <a:gd name="T55" fmla="*/ 1 h 390"/>
                <a:gd name="T56" fmla="*/ 31 w 408"/>
                <a:gd name="T57" fmla="*/ 1 h 390"/>
                <a:gd name="T58" fmla="*/ 31 w 408"/>
                <a:gd name="T59" fmla="*/ 1 h 390"/>
                <a:gd name="T60" fmla="*/ 31 w 408"/>
                <a:gd name="T61" fmla="*/ 1 h 390"/>
                <a:gd name="T62" fmla="*/ 31 w 408"/>
                <a:gd name="T63" fmla="*/ 1 h 390"/>
                <a:gd name="T64" fmla="*/ 32 w 408"/>
                <a:gd name="T65" fmla="*/ 1 h 390"/>
                <a:gd name="T66" fmla="*/ 32 w 408"/>
                <a:gd name="T67" fmla="*/ 1 h 390"/>
                <a:gd name="T68" fmla="*/ 32 w 408"/>
                <a:gd name="T69" fmla="*/ 1 h 390"/>
                <a:gd name="T70" fmla="*/ 32 w 408"/>
                <a:gd name="T71" fmla="*/ 1 h 390"/>
                <a:gd name="T72" fmla="*/ 32 w 408"/>
                <a:gd name="T73" fmla="*/ 1 h 390"/>
                <a:gd name="T74" fmla="*/ 32 w 408"/>
                <a:gd name="T75" fmla="*/ 1 h 390"/>
                <a:gd name="T76" fmla="*/ 31 w 408"/>
                <a:gd name="T77" fmla="*/ 1 h 390"/>
                <a:gd name="T78" fmla="*/ 32 w 408"/>
                <a:gd name="T79" fmla="*/ 1 h 390"/>
                <a:gd name="T80" fmla="*/ 32 w 408"/>
                <a:gd name="T81" fmla="*/ 1 h 390"/>
                <a:gd name="T82" fmla="*/ 32 w 408"/>
                <a:gd name="T83" fmla="*/ 1 h 390"/>
                <a:gd name="T84" fmla="*/ 32 w 408"/>
                <a:gd name="T85" fmla="*/ 1 h 390"/>
                <a:gd name="T86" fmla="*/ 31 w 408"/>
                <a:gd name="T87" fmla="*/ 1 h 390"/>
                <a:gd name="T88" fmla="*/ 31 w 408"/>
                <a:gd name="T89" fmla="*/ 1 h 390"/>
                <a:gd name="T90" fmla="*/ 31 w 408"/>
                <a:gd name="T91" fmla="*/ 1 h 390"/>
                <a:gd name="T92" fmla="*/ 31 w 408"/>
                <a:gd name="T93" fmla="*/ 1 h 390"/>
                <a:gd name="T94" fmla="*/ 29 w 408"/>
                <a:gd name="T95" fmla="*/ 2 h 390"/>
                <a:gd name="T96" fmla="*/ 29 w 408"/>
                <a:gd name="T97" fmla="*/ 2 h 390"/>
                <a:gd name="T98" fmla="*/ 29 w 408"/>
                <a:gd name="T99" fmla="*/ 2 h 390"/>
                <a:gd name="T100" fmla="*/ 31 w 408"/>
                <a:gd name="T101" fmla="*/ 2 h 390"/>
                <a:gd name="T102" fmla="*/ 31 w 408"/>
                <a:gd name="T103" fmla="*/ 2 h 390"/>
                <a:gd name="T104" fmla="*/ 31 w 408"/>
                <a:gd name="T105" fmla="*/ 2 h 390"/>
                <a:gd name="T106" fmla="*/ 32 w 408"/>
                <a:gd name="T107" fmla="*/ 2 h 390"/>
                <a:gd name="T108" fmla="*/ 27 w 408"/>
                <a:gd name="T109" fmla="*/ 2 h 390"/>
                <a:gd name="T110" fmla="*/ 25 w 408"/>
                <a:gd name="T111" fmla="*/ 3 h 390"/>
                <a:gd name="T112" fmla="*/ 16 w 408"/>
                <a:gd name="T113" fmla="*/ 3 h 390"/>
                <a:gd name="T114" fmla="*/ 14 w 408"/>
                <a:gd name="T115" fmla="*/ 3 h 390"/>
                <a:gd name="T116" fmla="*/ 10 w 408"/>
                <a:gd name="T117" fmla="*/ 2 h 390"/>
                <a:gd name="T118" fmla="*/ 3 w 408"/>
                <a:gd name="T119" fmla="*/ 2 h 3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08"/>
                <a:gd name="T181" fmla="*/ 0 h 390"/>
                <a:gd name="T182" fmla="*/ 408 w 408"/>
                <a:gd name="T183" fmla="*/ 390 h 3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08" h="390">
                  <a:moveTo>
                    <a:pt x="0" y="318"/>
                  </a:moveTo>
                  <a:lnTo>
                    <a:pt x="6" y="306"/>
                  </a:lnTo>
                  <a:lnTo>
                    <a:pt x="24" y="282"/>
                  </a:lnTo>
                  <a:lnTo>
                    <a:pt x="42" y="264"/>
                  </a:lnTo>
                  <a:lnTo>
                    <a:pt x="66" y="240"/>
                  </a:lnTo>
                  <a:lnTo>
                    <a:pt x="90" y="216"/>
                  </a:lnTo>
                  <a:lnTo>
                    <a:pt x="150" y="204"/>
                  </a:lnTo>
                  <a:lnTo>
                    <a:pt x="126" y="180"/>
                  </a:lnTo>
                  <a:lnTo>
                    <a:pt x="102" y="156"/>
                  </a:lnTo>
                  <a:lnTo>
                    <a:pt x="90" y="132"/>
                  </a:lnTo>
                  <a:lnTo>
                    <a:pt x="66" y="114"/>
                  </a:lnTo>
                  <a:lnTo>
                    <a:pt x="72" y="102"/>
                  </a:lnTo>
                  <a:lnTo>
                    <a:pt x="60" y="78"/>
                  </a:lnTo>
                  <a:lnTo>
                    <a:pt x="48" y="60"/>
                  </a:lnTo>
                  <a:lnTo>
                    <a:pt x="42" y="42"/>
                  </a:lnTo>
                  <a:lnTo>
                    <a:pt x="42" y="12"/>
                  </a:lnTo>
                  <a:lnTo>
                    <a:pt x="72" y="12"/>
                  </a:lnTo>
                  <a:lnTo>
                    <a:pt x="108" y="6"/>
                  </a:lnTo>
                  <a:lnTo>
                    <a:pt x="138" y="30"/>
                  </a:lnTo>
                  <a:lnTo>
                    <a:pt x="138" y="48"/>
                  </a:lnTo>
                  <a:lnTo>
                    <a:pt x="120" y="66"/>
                  </a:lnTo>
                  <a:lnTo>
                    <a:pt x="114" y="78"/>
                  </a:lnTo>
                  <a:lnTo>
                    <a:pt x="102" y="102"/>
                  </a:lnTo>
                  <a:lnTo>
                    <a:pt x="126" y="132"/>
                  </a:lnTo>
                  <a:lnTo>
                    <a:pt x="156" y="144"/>
                  </a:lnTo>
                  <a:lnTo>
                    <a:pt x="180" y="132"/>
                  </a:lnTo>
                  <a:lnTo>
                    <a:pt x="198" y="126"/>
                  </a:lnTo>
                  <a:lnTo>
                    <a:pt x="222" y="120"/>
                  </a:lnTo>
                  <a:lnTo>
                    <a:pt x="234" y="138"/>
                  </a:lnTo>
                  <a:lnTo>
                    <a:pt x="222" y="168"/>
                  </a:lnTo>
                  <a:lnTo>
                    <a:pt x="264" y="210"/>
                  </a:lnTo>
                  <a:lnTo>
                    <a:pt x="300" y="180"/>
                  </a:lnTo>
                  <a:lnTo>
                    <a:pt x="330" y="132"/>
                  </a:lnTo>
                  <a:lnTo>
                    <a:pt x="366" y="90"/>
                  </a:lnTo>
                  <a:lnTo>
                    <a:pt x="360" y="84"/>
                  </a:lnTo>
                  <a:lnTo>
                    <a:pt x="324" y="66"/>
                  </a:lnTo>
                  <a:lnTo>
                    <a:pt x="282" y="48"/>
                  </a:lnTo>
                  <a:lnTo>
                    <a:pt x="300" y="42"/>
                  </a:lnTo>
                  <a:lnTo>
                    <a:pt x="330" y="36"/>
                  </a:lnTo>
                  <a:lnTo>
                    <a:pt x="354" y="12"/>
                  </a:lnTo>
                  <a:lnTo>
                    <a:pt x="384" y="0"/>
                  </a:lnTo>
                  <a:lnTo>
                    <a:pt x="384" y="6"/>
                  </a:lnTo>
                  <a:lnTo>
                    <a:pt x="396" y="12"/>
                  </a:lnTo>
                  <a:lnTo>
                    <a:pt x="402" y="24"/>
                  </a:lnTo>
                  <a:lnTo>
                    <a:pt x="396" y="30"/>
                  </a:lnTo>
                  <a:lnTo>
                    <a:pt x="396" y="36"/>
                  </a:lnTo>
                  <a:lnTo>
                    <a:pt x="390" y="48"/>
                  </a:lnTo>
                  <a:lnTo>
                    <a:pt x="384" y="54"/>
                  </a:lnTo>
                  <a:lnTo>
                    <a:pt x="384" y="72"/>
                  </a:lnTo>
                  <a:lnTo>
                    <a:pt x="384" y="78"/>
                  </a:lnTo>
                  <a:lnTo>
                    <a:pt x="390" y="84"/>
                  </a:lnTo>
                  <a:lnTo>
                    <a:pt x="396" y="84"/>
                  </a:lnTo>
                  <a:lnTo>
                    <a:pt x="396" y="90"/>
                  </a:lnTo>
                  <a:lnTo>
                    <a:pt x="402" y="102"/>
                  </a:lnTo>
                  <a:lnTo>
                    <a:pt x="396" y="108"/>
                  </a:lnTo>
                  <a:lnTo>
                    <a:pt x="390" y="120"/>
                  </a:lnTo>
                  <a:lnTo>
                    <a:pt x="384" y="126"/>
                  </a:lnTo>
                  <a:lnTo>
                    <a:pt x="378" y="126"/>
                  </a:lnTo>
                  <a:lnTo>
                    <a:pt x="378" y="132"/>
                  </a:lnTo>
                  <a:lnTo>
                    <a:pt x="384" y="138"/>
                  </a:lnTo>
                  <a:lnTo>
                    <a:pt x="384" y="144"/>
                  </a:lnTo>
                  <a:lnTo>
                    <a:pt x="378" y="150"/>
                  </a:lnTo>
                  <a:lnTo>
                    <a:pt x="384" y="150"/>
                  </a:lnTo>
                  <a:lnTo>
                    <a:pt x="390" y="156"/>
                  </a:lnTo>
                  <a:lnTo>
                    <a:pt x="396" y="156"/>
                  </a:lnTo>
                  <a:lnTo>
                    <a:pt x="396" y="162"/>
                  </a:lnTo>
                  <a:lnTo>
                    <a:pt x="402" y="168"/>
                  </a:lnTo>
                  <a:lnTo>
                    <a:pt x="408" y="174"/>
                  </a:lnTo>
                  <a:lnTo>
                    <a:pt x="402" y="180"/>
                  </a:lnTo>
                  <a:lnTo>
                    <a:pt x="402" y="186"/>
                  </a:lnTo>
                  <a:lnTo>
                    <a:pt x="408" y="192"/>
                  </a:lnTo>
                  <a:lnTo>
                    <a:pt x="408" y="198"/>
                  </a:lnTo>
                  <a:lnTo>
                    <a:pt x="402" y="192"/>
                  </a:lnTo>
                  <a:lnTo>
                    <a:pt x="402" y="198"/>
                  </a:lnTo>
                  <a:lnTo>
                    <a:pt x="396" y="198"/>
                  </a:lnTo>
                  <a:lnTo>
                    <a:pt x="396" y="204"/>
                  </a:lnTo>
                  <a:lnTo>
                    <a:pt x="396" y="210"/>
                  </a:lnTo>
                  <a:lnTo>
                    <a:pt x="390" y="210"/>
                  </a:lnTo>
                  <a:lnTo>
                    <a:pt x="390" y="216"/>
                  </a:lnTo>
                  <a:lnTo>
                    <a:pt x="396" y="216"/>
                  </a:lnTo>
                  <a:lnTo>
                    <a:pt x="396" y="222"/>
                  </a:lnTo>
                  <a:lnTo>
                    <a:pt x="396" y="216"/>
                  </a:lnTo>
                  <a:lnTo>
                    <a:pt x="402" y="222"/>
                  </a:lnTo>
                  <a:lnTo>
                    <a:pt x="402" y="228"/>
                  </a:lnTo>
                  <a:lnTo>
                    <a:pt x="396" y="228"/>
                  </a:lnTo>
                  <a:lnTo>
                    <a:pt x="396" y="234"/>
                  </a:lnTo>
                  <a:lnTo>
                    <a:pt x="390" y="234"/>
                  </a:lnTo>
                  <a:lnTo>
                    <a:pt x="390" y="240"/>
                  </a:lnTo>
                  <a:lnTo>
                    <a:pt x="384" y="240"/>
                  </a:lnTo>
                  <a:lnTo>
                    <a:pt x="384" y="246"/>
                  </a:lnTo>
                  <a:lnTo>
                    <a:pt x="390" y="246"/>
                  </a:lnTo>
                  <a:lnTo>
                    <a:pt x="384" y="246"/>
                  </a:lnTo>
                  <a:lnTo>
                    <a:pt x="384" y="252"/>
                  </a:lnTo>
                  <a:lnTo>
                    <a:pt x="378" y="252"/>
                  </a:lnTo>
                  <a:lnTo>
                    <a:pt x="378" y="258"/>
                  </a:lnTo>
                  <a:lnTo>
                    <a:pt x="372" y="258"/>
                  </a:lnTo>
                  <a:lnTo>
                    <a:pt x="378" y="264"/>
                  </a:lnTo>
                  <a:lnTo>
                    <a:pt x="372" y="264"/>
                  </a:lnTo>
                  <a:lnTo>
                    <a:pt x="372" y="270"/>
                  </a:lnTo>
                  <a:lnTo>
                    <a:pt x="372" y="276"/>
                  </a:lnTo>
                  <a:lnTo>
                    <a:pt x="378" y="276"/>
                  </a:lnTo>
                  <a:lnTo>
                    <a:pt x="378" y="282"/>
                  </a:lnTo>
                  <a:lnTo>
                    <a:pt x="372" y="282"/>
                  </a:lnTo>
                  <a:lnTo>
                    <a:pt x="378" y="282"/>
                  </a:lnTo>
                  <a:lnTo>
                    <a:pt x="378" y="288"/>
                  </a:lnTo>
                  <a:lnTo>
                    <a:pt x="384" y="288"/>
                  </a:lnTo>
                  <a:lnTo>
                    <a:pt x="384" y="306"/>
                  </a:lnTo>
                  <a:lnTo>
                    <a:pt x="396" y="324"/>
                  </a:lnTo>
                  <a:lnTo>
                    <a:pt x="372" y="330"/>
                  </a:lnTo>
                  <a:lnTo>
                    <a:pt x="354" y="324"/>
                  </a:lnTo>
                  <a:lnTo>
                    <a:pt x="324" y="342"/>
                  </a:lnTo>
                  <a:lnTo>
                    <a:pt x="318" y="384"/>
                  </a:lnTo>
                  <a:lnTo>
                    <a:pt x="276" y="378"/>
                  </a:lnTo>
                  <a:lnTo>
                    <a:pt x="204" y="378"/>
                  </a:lnTo>
                  <a:lnTo>
                    <a:pt x="192" y="378"/>
                  </a:lnTo>
                  <a:lnTo>
                    <a:pt x="174" y="390"/>
                  </a:lnTo>
                  <a:lnTo>
                    <a:pt x="138" y="366"/>
                  </a:lnTo>
                  <a:lnTo>
                    <a:pt x="126" y="342"/>
                  </a:lnTo>
                  <a:lnTo>
                    <a:pt x="54" y="336"/>
                  </a:lnTo>
                  <a:lnTo>
                    <a:pt x="24" y="324"/>
                  </a:lnTo>
                  <a:lnTo>
                    <a:pt x="0" y="318"/>
                  </a:lnTo>
                  <a:close/>
                </a:path>
              </a:pathLst>
            </a:custGeom>
            <a:solidFill>
              <a:schemeClr val="accent2"/>
            </a:solidFill>
            <a:ln w="9525">
              <a:solidFill>
                <a:srgbClr val="808080"/>
              </a:solidFill>
              <a:round/>
              <a:headEnd/>
              <a:tailEnd/>
            </a:ln>
          </p:spPr>
          <p:txBody>
            <a:bodyPr wrap="none" anchor="ctr"/>
            <a:lstStyle/>
            <a:p>
              <a:endParaRPr lang="en-US"/>
            </a:p>
          </p:txBody>
        </p:sp>
        <p:sp>
          <p:nvSpPr>
            <p:cNvPr id="1098" name="Freeform 64" descr="Light downward diagonal"/>
            <p:cNvSpPr>
              <a:spLocks/>
            </p:cNvSpPr>
            <p:nvPr>
              <p:custDataLst>
                <p:tags r:id="rId70"/>
              </p:custDataLst>
            </p:nvPr>
          </p:nvSpPr>
          <p:spPr bwMode="gray">
            <a:xfrm>
              <a:off x="3596" y="1767"/>
              <a:ext cx="460" cy="361"/>
            </a:xfrm>
            <a:custGeom>
              <a:avLst/>
              <a:gdLst>
                <a:gd name="T0" fmla="*/ 3 w 540"/>
                <a:gd name="T1" fmla="*/ 3 h 492"/>
                <a:gd name="T2" fmla="*/ 0 w 540"/>
                <a:gd name="T3" fmla="*/ 2 h 492"/>
                <a:gd name="T4" fmla="*/ 3 w 540"/>
                <a:gd name="T5" fmla="*/ 2 h 492"/>
                <a:gd name="T6" fmla="*/ 4 w 540"/>
                <a:gd name="T7" fmla="*/ 1 h 492"/>
                <a:gd name="T8" fmla="*/ 9 w 540"/>
                <a:gd name="T9" fmla="*/ 1 h 492"/>
                <a:gd name="T10" fmla="*/ 9 w 540"/>
                <a:gd name="T11" fmla="*/ 1 h 492"/>
                <a:gd name="T12" fmla="*/ 14 w 540"/>
                <a:gd name="T13" fmla="*/ 0 h 492"/>
                <a:gd name="T14" fmla="*/ 17 w 540"/>
                <a:gd name="T15" fmla="*/ 1 h 492"/>
                <a:gd name="T16" fmla="*/ 19 w 540"/>
                <a:gd name="T17" fmla="*/ 0 h 492"/>
                <a:gd name="T18" fmla="*/ 22 w 540"/>
                <a:gd name="T19" fmla="*/ 1 h 492"/>
                <a:gd name="T20" fmla="*/ 23 w 540"/>
                <a:gd name="T21" fmla="*/ 0 h 492"/>
                <a:gd name="T22" fmla="*/ 27 w 540"/>
                <a:gd name="T23" fmla="*/ 1 h 492"/>
                <a:gd name="T24" fmla="*/ 29 w 540"/>
                <a:gd name="T25" fmla="*/ 1 h 492"/>
                <a:gd name="T26" fmla="*/ 32 w 540"/>
                <a:gd name="T27" fmla="*/ 1 h 492"/>
                <a:gd name="T28" fmla="*/ 32 w 540"/>
                <a:gd name="T29" fmla="*/ 1 h 492"/>
                <a:gd name="T30" fmla="*/ 32 w 540"/>
                <a:gd name="T31" fmla="*/ 1 h 492"/>
                <a:gd name="T32" fmla="*/ 32 w 540"/>
                <a:gd name="T33" fmla="*/ 1 h 492"/>
                <a:gd name="T34" fmla="*/ 30 w 540"/>
                <a:gd name="T35" fmla="*/ 1 h 492"/>
                <a:gd name="T36" fmla="*/ 27 w 540"/>
                <a:gd name="T37" fmla="*/ 1 h 492"/>
                <a:gd name="T38" fmla="*/ 27 w 540"/>
                <a:gd name="T39" fmla="*/ 1 h 492"/>
                <a:gd name="T40" fmla="*/ 29 w 540"/>
                <a:gd name="T41" fmla="*/ 1 h 492"/>
                <a:gd name="T42" fmla="*/ 31 w 540"/>
                <a:gd name="T43" fmla="*/ 1 h 492"/>
                <a:gd name="T44" fmla="*/ 32 w 540"/>
                <a:gd name="T45" fmla="*/ 2 h 492"/>
                <a:gd name="T46" fmla="*/ 36 w 540"/>
                <a:gd name="T47" fmla="*/ 2 h 492"/>
                <a:gd name="T48" fmla="*/ 37 w 540"/>
                <a:gd name="T49" fmla="*/ 2 h 492"/>
                <a:gd name="T50" fmla="*/ 38 w 540"/>
                <a:gd name="T51" fmla="*/ 3 h 492"/>
                <a:gd name="T52" fmla="*/ 41 w 540"/>
                <a:gd name="T53" fmla="*/ 3 h 492"/>
                <a:gd name="T54" fmla="*/ 42 w 540"/>
                <a:gd name="T55" fmla="*/ 3 h 492"/>
                <a:gd name="T56" fmla="*/ 41 w 540"/>
                <a:gd name="T57" fmla="*/ 3 h 492"/>
                <a:gd name="T58" fmla="*/ 40 w 540"/>
                <a:gd name="T59" fmla="*/ 3 h 492"/>
                <a:gd name="T60" fmla="*/ 37 w 540"/>
                <a:gd name="T61" fmla="*/ 3 h 492"/>
                <a:gd name="T62" fmla="*/ 34 w 540"/>
                <a:gd name="T63" fmla="*/ 3 h 492"/>
                <a:gd name="T64" fmla="*/ 32 w 540"/>
                <a:gd name="T65" fmla="*/ 4 h 492"/>
                <a:gd name="T66" fmla="*/ 30 w 540"/>
                <a:gd name="T67" fmla="*/ 4 h 492"/>
                <a:gd name="T68" fmla="*/ 27 w 540"/>
                <a:gd name="T69" fmla="*/ 4 h 492"/>
                <a:gd name="T70" fmla="*/ 27 w 540"/>
                <a:gd name="T71" fmla="*/ 3 h 492"/>
                <a:gd name="T72" fmla="*/ 23 w 540"/>
                <a:gd name="T73" fmla="*/ 3 h 492"/>
                <a:gd name="T74" fmla="*/ 20 w 540"/>
                <a:gd name="T75" fmla="*/ 3 h 492"/>
                <a:gd name="T76" fmla="*/ 17 w 540"/>
                <a:gd name="T77" fmla="*/ 3 h 492"/>
                <a:gd name="T78" fmla="*/ 17 w 540"/>
                <a:gd name="T79" fmla="*/ 3 h 492"/>
                <a:gd name="T80" fmla="*/ 10 w 540"/>
                <a:gd name="T81" fmla="*/ 3 h 492"/>
                <a:gd name="T82" fmla="*/ 5 w 540"/>
                <a:gd name="T83" fmla="*/ 3 h 492"/>
                <a:gd name="T84" fmla="*/ 3 w 540"/>
                <a:gd name="T85" fmla="*/ 3 h 49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40"/>
                <a:gd name="T130" fmla="*/ 0 h 492"/>
                <a:gd name="T131" fmla="*/ 540 w 540"/>
                <a:gd name="T132" fmla="*/ 492 h 49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40" h="492">
                  <a:moveTo>
                    <a:pt x="18" y="360"/>
                  </a:moveTo>
                  <a:lnTo>
                    <a:pt x="0" y="312"/>
                  </a:lnTo>
                  <a:lnTo>
                    <a:pt x="12" y="282"/>
                  </a:lnTo>
                  <a:lnTo>
                    <a:pt x="48" y="240"/>
                  </a:lnTo>
                  <a:lnTo>
                    <a:pt x="108" y="174"/>
                  </a:lnTo>
                  <a:lnTo>
                    <a:pt x="114" y="126"/>
                  </a:lnTo>
                  <a:lnTo>
                    <a:pt x="192" y="0"/>
                  </a:lnTo>
                  <a:lnTo>
                    <a:pt x="216" y="12"/>
                  </a:lnTo>
                  <a:lnTo>
                    <a:pt x="240" y="0"/>
                  </a:lnTo>
                  <a:lnTo>
                    <a:pt x="282" y="12"/>
                  </a:lnTo>
                  <a:lnTo>
                    <a:pt x="312" y="0"/>
                  </a:lnTo>
                  <a:lnTo>
                    <a:pt x="342" y="6"/>
                  </a:lnTo>
                  <a:lnTo>
                    <a:pt x="372" y="12"/>
                  </a:lnTo>
                  <a:lnTo>
                    <a:pt x="408" y="6"/>
                  </a:lnTo>
                  <a:lnTo>
                    <a:pt x="414" y="48"/>
                  </a:lnTo>
                  <a:lnTo>
                    <a:pt x="414" y="90"/>
                  </a:lnTo>
                  <a:lnTo>
                    <a:pt x="402" y="120"/>
                  </a:lnTo>
                  <a:lnTo>
                    <a:pt x="390" y="150"/>
                  </a:lnTo>
                  <a:lnTo>
                    <a:pt x="360" y="180"/>
                  </a:lnTo>
                  <a:lnTo>
                    <a:pt x="348" y="210"/>
                  </a:lnTo>
                  <a:lnTo>
                    <a:pt x="378" y="210"/>
                  </a:lnTo>
                  <a:lnTo>
                    <a:pt x="396" y="234"/>
                  </a:lnTo>
                  <a:lnTo>
                    <a:pt x="402" y="276"/>
                  </a:lnTo>
                  <a:lnTo>
                    <a:pt x="462" y="312"/>
                  </a:lnTo>
                  <a:lnTo>
                    <a:pt x="492" y="342"/>
                  </a:lnTo>
                  <a:lnTo>
                    <a:pt x="498" y="354"/>
                  </a:lnTo>
                  <a:lnTo>
                    <a:pt x="522" y="354"/>
                  </a:lnTo>
                  <a:lnTo>
                    <a:pt x="540" y="390"/>
                  </a:lnTo>
                  <a:lnTo>
                    <a:pt x="534" y="414"/>
                  </a:lnTo>
                  <a:lnTo>
                    <a:pt x="516" y="444"/>
                  </a:lnTo>
                  <a:lnTo>
                    <a:pt x="486" y="444"/>
                  </a:lnTo>
                  <a:lnTo>
                    <a:pt x="444" y="468"/>
                  </a:lnTo>
                  <a:lnTo>
                    <a:pt x="414" y="486"/>
                  </a:lnTo>
                  <a:lnTo>
                    <a:pt x="390" y="492"/>
                  </a:lnTo>
                  <a:lnTo>
                    <a:pt x="366" y="486"/>
                  </a:lnTo>
                  <a:lnTo>
                    <a:pt x="342" y="468"/>
                  </a:lnTo>
                  <a:lnTo>
                    <a:pt x="294" y="462"/>
                  </a:lnTo>
                  <a:lnTo>
                    <a:pt x="264" y="480"/>
                  </a:lnTo>
                  <a:lnTo>
                    <a:pt x="216" y="474"/>
                  </a:lnTo>
                  <a:lnTo>
                    <a:pt x="216" y="444"/>
                  </a:lnTo>
                  <a:lnTo>
                    <a:pt x="126" y="384"/>
                  </a:lnTo>
                  <a:lnTo>
                    <a:pt x="60" y="366"/>
                  </a:lnTo>
                  <a:lnTo>
                    <a:pt x="18" y="360"/>
                  </a:lnTo>
                  <a:close/>
                </a:path>
              </a:pathLst>
            </a:custGeom>
            <a:pattFill prst="ltDnDiag">
              <a:fgClr>
                <a:srgbClr val="FF0000"/>
              </a:fgClr>
              <a:bgClr>
                <a:srgbClr val="F8A434"/>
              </a:bgClr>
            </a:pattFill>
            <a:ln w="9525">
              <a:solidFill>
                <a:srgbClr val="808080"/>
              </a:solidFill>
              <a:round/>
              <a:headEnd/>
              <a:tailEnd/>
            </a:ln>
          </p:spPr>
          <p:txBody>
            <a:bodyPr wrap="none" anchor="ctr"/>
            <a:lstStyle/>
            <a:p>
              <a:endParaRPr lang="en-US"/>
            </a:p>
          </p:txBody>
        </p:sp>
        <p:sp>
          <p:nvSpPr>
            <p:cNvPr id="1099" name="Freeform 65"/>
            <p:cNvSpPr>
              <a:spLocks/>
            </p:cNvSpPr>
            <p:nvPr>
              <p:custDataLst>
                <p:tags r:id="rId71"/>
              </p:custDataLst>
            </p:nvPr>
          </p:nvSpPr>
          <p:spPr bwMode="gray">
            <a:xfrm>
              <a:off x="4332" y="1421"/>
              <a:ext cx="486" cy="288"/>
            </a:xfrm>
            <a:custGeom>
              <a:avLst/>
              <a:gdLst>
                <a:gd name="T0" fmla="*/ 20 w 570"/>
                <a:gd name="T1" fmla="*/ 1 h 390"/>
                <a:gd name="T2" fmla="*/ 26 w 570"/>
                <a:gd name="T3" fmla="*/ 1 h 390"/>
                <a:gd name="T4" fmla="*/ 28 w 570"/>
                <a:gd name="T5" fmla="*/ 1 h 390"/>
                <a:gd name="T6" fmla="*/ 29 w 570"/>
                <a:gd name="T7" fmla="*/ 1 h 390"/>
                <a:gd name="T8" fmla="*/ 32 w 570"/>
                <a:gd name="T9" fmla="*/ 0 h 390"/>
                <a:gd name="T10" fmla="*/ 32 w 570"/>
                <a:gd name="T11" fmla="*/ 1 h 390"/>
                <a:gd name="T12" fmla="*/ 35 w 570"/>
                <a:gd name="T13" fmla="*/ 0 h 390"/>
                <a:gd name="T14" fmla="*/ 36 w 570"/>
                <a:gd name="T15" fmla="*/ 1 h 390"/>
                <a:gd name="T16" fmla="*/ 36 w 570"/>
                <a:gd name="T17" fmla="*/ 1 h 390"/>
                <a:gd name="T18" fmla="*/ 36 w 570"/>
                <a:gd name="T19" fmla="*/ 1 h 390"/>
                <a:gd name="T20" fmla="*/ 36 w 570"/>
                <a:gd name="T21" fmla="*/ 1 h 390"/>
                <a:gd name="T22" fmla="*/ 39 w 570"/>
                <a:gd name="T23" fmla="*/ 1 h 390"/>
                <a:gd name="T24" fmla="*/ 41 w 570"/>
                <a:gd name="T25" fmla="*/ 1 h 390"/>
                <a:gd name="T26" fmla="*/ 43 w 570"/>
                <a:gd name="T27" fmla="*/ 1 h 390"/>
                <a:gd name="T28" fmla="*/ 43 w 570"/>
                <a:gd name="T29" fmla="*/ 1 h 390"/>
                <a:gd name="T30" fmla="*/ 43 w 570"/>
                <a:gd name="T31" fmla="*/ 1 h 390"/>
                <a:gd name="T32" fmla="*/ 44 w 570"/>
                <a:gd name="T33" fmla="*/ 1 h 390"/>
                <a:gd name="T34" fmla="*/ 44 w 570"/>
                <a:gd name="T35" fmla="*/ 1 h 390"/>
                <a:gd name="T36" fmla="*/ 43 w 570"/>
                <a:gd name="T37" fmla="*/ 1 h 390"/>
                <a:gd name="T38" fmla="*/ 38 w 570"/>
                <a:gd name="T39" fmla="*/ 1 h 390"/>
                <a:gd name="T40" fmla="*/ 34 w 570"/>
                <a:gd name="T41" fmla="*/ 1 h 390"/>
                <a:gd name="T42" fmla="*/ 32 w 570"/>
                <a:gd name="T43" fmla="*/ 1 h 390"/>
                <a:gd name="T44" fmla="*/ 32 w 570"/>
                <a:gd name="T45" fmla="*/ 2 h 390"/>
                <a:gd name="T46" fmla="*/ 27 w 570"/>
                <a:gd name="T47" fmla="*/ 2 h 390"/>
                <a:gd name="T48" fmla="*/ 23 w 570"/>
                <a:gd name="T49" fmla="*/ 2 h 390"/>
                <a:gd name="T50" fmla="*/ 20 w 570"/>
                <a:gd name="T51" fmla="*/ 2 h 390"/>
                <a:gd name="T52" fmla="*/ 17 w 570"/>
                <a:gd name="T53" fmla="*/ 2 h 390"/>
                <a:gd name="T54" fmla="*/ 10 w 570"/>
                <a:gd name="T55" fmla="*/ 3 h 390"/>
                <a:gd name="T56" fmla="*/ 8 w 570"/>
                <a:gd name="T57" fmla="*/ 3 h 390"/>
                <a:gd name="T58" fmla="*/ 3 w 570"/>
                <a:gd name="T59" fmla="*/ 3 h 390"/>
                <a:gd name="T60" fmla="*/ 0 w 570"/>
                <a:gd name="T61" fmla="*/ 3 h 390"/>
                <a:gd name="T62" fmla="*/ 0 w 570"/>
                <a:gd name="T63" fmla="*/ 3 h 390"/>
                <a:gd name="T64" fmla="*/ 3 w 570"/>
                <a:gd name="T65" fmla="*/ 2 h 390"/>
                <a:gd name="T66" fmla="*/ 3 w 570"/>
                <a:gd name="T67" fmla="*/ 2 h 390"/>
                <a:gd name="T68" fmla="*/ 6 w 570"/>
                <a:gd name="T69" fmla="*/ 2 h 390"/>
                <a:gd name="T70" fmla="*/ 8 w 570"/>
                <a:gd name="T71" fmla="*/ 2 h 390"/>
                <a:gd name="T72" fmla="*/ 10 w 570"/>
                <a:gd name="T73" fmla="*/ 2 h 390"/>
                <a:gd name="T74" fmla="*/ 13 w 570"/>
                <a:gd name="T75" fmla="*/ 2 h 390"/>
                <a:gd name="T76" fmla="*/ 17 w 570"/>
                <a:gd name="T77" fmla="*/ 2 h 390"/>
                <a:gd name="T78" fmla="*/ 20 w 570"/>
                <a:gd name="T79" fmla="*/ 2 h 390"/>
                <a:gd name="T80" fmla="*/ 21 w 570"/>
                <a:gd name="T81" fmla="*/ 1 h 390"/>
                <a:gd name="T82" fmla="*/ 20 w 570"/>
                <a:gd name="T83" fmla="*/ 1 h 390"/>
                <a:gd name="T84" fmla="*/ 19 w 570"/>
                <a:gd name="T85" fmla="*/ 1 h 390"/>
                <a:gd name="T86" fmla="*/ 19 w 570"/>
                <a:gd name="T87" fmla="*/ 1 h 390"/>
                <a:gd name="T88" fmla="*/ 20 w 570"/>
                <a:gd name="T89" fmla="*/ 1 h 390"/>
                <a:gd name="T90" fmla="*/ 20 w 570"/>
                <a:gd name="T91" fmla="*/ 1 h 390"/>
                <a:gd name="T92" fmla="*/ 20 w 570"/>
                <a:gd name="T93" fmla="*/ 1 h 390"/>
                <a:gd name="T94" fmla="*/ 20 w 570"/>
                <a:gd name="T95" fmla="*/ 1 h 3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70"/>
                <a:gd name="T145" fmla="*/ 0 h 390"/>
                <a:gd name="T146" fmla="*/ 570 w 570"/>
                <a:gd name="T147" fmla="*/ 390 h 3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70" h="390">
                  <a:moveTo>
                    <a:pt x="252" y="54"/>
                  </a:moveTo>
                  <a:lnTo>
                    <a:pt x="324" y="54"/>
                  </a:lnTo>
                  <a:lnTo>
                    <a:pt x="366" y="60"/>
                  </a:lnTo>
                  <a:lnTo>
                    <a:pt x="372" y="18"/>
                  </a:lnTo>
                  <a:lnTo>
                    <a:pt x="402" y="0"/>
                  </a:lnTo>
                  <a:lnTo>
                    <a:pt x="420" y="6"/>
                  </a:lnTo>
                  <a:lnTo>
                    <a:pt x="444" y="0"/>
                  </a:lnTo>
                  <a:lnTo>
                    <a:pt x="450" y="18"/>
                  </a:lnTo>
                  <a:lnTo>
                    <a:pt x="462" y="54"/>
                  </a:lnTo>
                  <a:lnTo>
                    <a:pt x="462" y="60"/>
                  </a:lnTo>
                  <a:lnTo>
                    <a:pt x="456" y="78"/>
                  </a:lnTo>
                  <a:lnTo>
                    <a:pt x="504" y="96"/>
                  </a:lnTo>
                  <a:lnTo>
                    <a:pt x="522" y="120"/>
                  </a:lnTo>
                  <a:lnTo>
                    <a:pt x="546" y="120"/>
                  </a:lnTo>
                  <a:lnTo>
                    <a:pt x="552" y="120"/>
                  </a:lnTo>
                  <a:lnTo>
                    <a:pt x="558" y="126"/>
                  </a:lnTo>
                  <a:lnTo>
                    <a:pt x="564" y="120"/>
                  </a:lnTo>
                  <a:lnTo>
                    <a:pt x="570" y="126"/>
                  </a:lnTo>
                  <a:lnTo>
                    <a:pt x="558" y="162"/>
                  </a:lnTo>
                  <a:lnTo>
                    <a:pt x="486" y="180"/>
                  </a:lnTo>
                  <a:lnTo>
                    <a:pt x="432" y="204"/>
                  </a:lnTo>
                  <a:lnTo>
                    <a:pt x="414" y="228"/>
                  </a:lnTo>
                  <a:lnTo>
                    <a:pt x="396" y="264"/>
                  </a:lnTo>
                  <a:lnTo>
                    <a:pt x="348" y="276"/>
                  </a:lnTo>
                  <a:lnTo>
                    <a:pt x="294" y="288"/>
                  </a:lnTo>
                  <a:lnTo>
                    <a:pt x="258" y="300"/>
                  </a:lnTo>
                  <a:lnTo>
                    <a:pt x="222" y="306"/>
                  </a:lnTo>
                  <a:lnTo>
                    <a:pt x="138" y="330"/>
                  </a:lnTo>
                  <a:lnTo>
                    <a:pt x="90" y="366"/>
                  </a:lnTo>
                  <a:lnTo>
                    <a:pt x="30" y="390"/>
                  </a:lnTo>
                  <a:lnTo>
                    <a:pt x="0" y="366"/>
                  </a:lnTo>
                  <a:lnTo>
                    <a:pt x="0" y="318"/>
                  </a:lnTo>
                  <a:lnTo>
                    <a:pt x="6" y="282"/>
                  </a:lnTo>
                  <a:lnTo>
                    <a:pt x="42" y="276"/>
                  </a:lnTo>
                  <a:lnTo>
                    <a:pt x="66" y="270"/>
                  </a:lnTo>
                  <a:lnTo>
                    <a:pt x="102" y="276"/>
                  </a:lnTo>
                  <a:lnTo>
                    <a:pt x="132" y="276"/>
                  </a:lnTo>
                  <a:lnTo>
                    <a:pt x="168" y="264"/>
                  </a:lnTo>
                  <a:lnTo>
                    <a:pt x="210" y="246"/>
                  </a:lnTo>
                  <a:lnTo>
                    <a:pt x="252" y="234"/>
                  </a:lnTo>
                  <a:lnTo>
                    <a:pt x="270" y="222"/>
                  </a:lnTo>
                  <a:lnTo>
                    <a:pt x="252" y="204"/>
                  </a:lnTo>
                  <a:lnTo>
                    <a:pt x="240" y="180"/>
                  </a:lnTo>
                  <a:lnTo>
                    <a:pt x="240" y="156"/>
                  </a:lnTo>
                  <a:lnTo>
                    <a:pt x="258" y="120"/>
                  </a:lnTo>
                  <a:lnTo>
                    <a:pt x="252" y="102"/>
                  </a:lnTo>
                  <a:lnTo>
                    <a:pt x="246" y="78"/>
                  </a:lnTo>
                  <a:lnTo>
                    <a:pt x="252" y="54"/>
                  </a:lnTo>
                  <a:close/>
                </a:path>
              </a:pathLst>
            </a:custGeom>
            <a:solidFill>
              <a:schemeClr val="accent2"/>
            </a:solidFill>
            <a:ln w="9525">
              <a:solidFill>
                <a:srgbClr val="808080"/>
              </a:solidFill>
              <a:round/>
              <a:headEnd/>
              <a:tailEnd/>
            </a:ln>
          </p:spPr>
          <p:txBody>
            <a:bodyPr wrap="none" anchor="ctr"/>
            <a:lstStyle/>
            <a:p>
              <a:endParaRPr lang="en-US"/>
            </a:p>
          </p:txBody>
        </p:sp>
        <p:sp>
          <p:nvSpPr>
            <p:cNvPr id="1100" name="Freeform 66"/>
            <p:cNvSpPr>
              <a:spLocks/>
            </p:cNvSpPr>
            <p:nvPr>
              <p:custDataLst>
                <p:tags r:id="rId72"/>
              </p:custDataLst>
            </p:nvPr>
          </p:nvSpPr>
          <p:spPr bwMode="gray">
            <a:xfrm>
              <a:off x="4521" y="1739"/>
              <a:ext cx="297" cy="199"/>
            </a:xfrm>
            <a:custGeom>
              <a:avLst/>
              <a:gdLst>
                <a:gd name="T0" fmla="*/ 3 w 348"/>
                <a:gd name="T1" fmla="*/ 1 h 270"/>
                <a:gd name="T2" fmla="*/ 3 w 348"/>
                <a:gd name="T3" fmla="*/ 1 h 270"/>
                <a:gd name="T4" fmla="*/ 3 w 348"/>
                <a:gd name="T5" fmla="*/ 1 h 270"/>
                <a:gd name="T6" fmla="*/ 4 w 348"/>
                <a:gd name="T7" fmla="*/ 1 h 270"/>
                <a:gd name="T8" fmla="*/ 7 w 348"/>
                <a:gd name="T9" fmla="*/ 1 h 270"/>
                <a:gd name="T10" fmla="*/ 9 w 348"/>
                <a:gd name="T11" fmla="*/ 1 h 270"/>
                <a:gd name="T12" fmla="*/ 12 w 348"/>
                <a:gd name="T13" fmla="*/ 1 h 270"/>
                <a:gd name="T14" fmla="*/ 13 w 348"/>
                <a:gd name="T15" fmla="*/ 1 h 270"/>
                <a:gd name="T16" fmla="*/ 17 w 348"/>
                <a:gd name="T17" fmla="*/ 1 h 270"/>
                <a:gd name="T18" fmla="*/ 20 w 348"/>
                <a:gd name="T19" fmla="*/ 0 h 270"/>
                <a:gd name="T20" fmla="*/ 23 w 348"/>
                <a:gd name="T21" fmla="*/ 0 h 270"/>
                <a:gd name="T22" fmla="*/ 27 w 348"/>
                <a:gd name="T23" fmla="*/ 1 h 270"/>
                <a:gd name="T24" fmla="*/ 27 w 348"/>
                <a:gd name="T25" fmla="*/ 1 h 270"/>
                <a:gd name="T26" fmla="*/ 25 w 348"/>
                <a:gd name="T27" fmla="*/ 1 h 270"/>
                <a:gd name="T28" fmla="*/ 26 w 348"/>
                <a:gd name="T29" fmla="*/ 1 h 270"/>
                <a:gd name="T30" fmla="*/ 23 w 348"/>
                <a:gd name="T31" fmla="*/ 1 h 270"/>
                <a:gd name="T32" fmla="*/ 23 w 348"/>
                <a:gd name="T33" fmla="*/ 1 h 270"/>
                <a:gd name="T34" fmla="*/ 23 w 348"/>
                <a:gd name="T35" fmla="*/ 1 h 270"/>
                <a:gd name="T36" fmla="*/ 23 w 348"/>
                <a:gd name="T37" fmla="*/ 1 h 270"/>
                <a:gd name="T38" fmla="*/ 20 w 348"/>
                <a:gd name="T39" fmla="*/ 1 h 270"/>
                <a:gd name="T40" fmla="*/ 19 w 348"/>
                <a:gd name="T41" fmla="*/ 1 h 270"/>
                <a:gd name="T42" fmla="*/ 16 w 348"/>
                <a:gd name="T43" fmla="*/ 1 h 270"/>
                <a:gd name="T44" fmla="*/ 15 w 348"/>
                <a:gd name="T45" fmla="*/ 2 h 270"/>
                <a:gd name="T46" fmla="*/ 14 w 348"/>
                <a:gd name="T47" fmla="*/ 2 h 270"/>
                <a:gd name="T48" fmla="*/ 9 w 348"/>
                <a:gd name="T49" fmla="*/ 2 h 270"/>
                <a:gd name="T50" fmla="*/ 8 w 348"/>
                <a:gd name="T51" fmla="*/ 2 h 270"/>
                <a:gd name="T52" fmla="*/ 3 w 348"/>
                <a:gd name="T53" fmla="*/ 2 h 270"/>
                <a:gd name="T54" fmla="*/ 3 w 348"/>
                <a:gd name="T55" fmla="*/ 2 h 270"/>
                <a:gd name="T56" fmla="*/ 0 w 348"/>
                <a:gd name="T57" fmla="*/ 1 h 270"/>
                <a:gd name="T58" fmla="*/ 3 w 348"/>
                <a:gd name="T59" fmla="*/ 1 h 27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48"/>
                <a:gd name="T91" fmla="*/ 0 h 270"/>
                <a:gd name="T92" fmla="*/ 348 w 348"/>
                <a:gd name="T93" fmla="*/ 270 h 27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48" h="270">
                  <a:moveTo>
                    <a:pt x="6" y="198"/>
                  </a:moveTo>
                  <a:lnTo>
                    <a:pt x="18" y="174"/>
                  </a:lnTo>
                  <a:lnTo>
                    <a:pt x="18" y="150"/>
                  </a:lnTo>
                  <a:lnTo>
                    <a:pt x="48" y="114"/>
                  </a:lnTo>
                  <a:lnTo>
                    <a:pt x="78" y="84"/>
                  </a:lnTo>
                  <a:lnTo>
                    <a:pt x="120" y="60"/>
                  </a:lnTo>
                  <a:lnTo>
                    <a:pt x="144" y="54"/>
                  </a:lnTo>
                  <a:lnTo>
                    <a:pt x="168" y="36"/>
                  </a:lnTo>
                  <a:lnTo>
                    <a:pt x="222" y="12"/>
                  </a:lnTo>
                  <a:lnTo>
                    <a:pt x="264" y="0"/>
                  </a:lnTo>
                  <a:lnTo>
                    <a:pt x="300" y="0"/>
                  </a:lnTo>
                  <a:lnTo>
                    <a:pt x="348" y="18"/>
                  </a:lnTo>
                  <a:lnTo>
                    <a:pt x="342" y="36"/>
                  </a:lnTo>
                  <a:lnTo>
                    <a:pt x="318" y="54"/>
                  </a:lnTo>
                  <a:lnTo>
                    <a:pt x="324" y="78"/>
                  </a:lnTo>
                  <a:lnTo>
                    <a:pt x="306" y="90"/>
                  </a:lnTo>
                  <a:lnTo>
                    <a:pt x="288" y="114"/>
                  </a:lnTo>
                  <a:lnTo>
                    <a:pt x="306" y="126"/>
                  </a:lnTo>
                  <a:lnTo>
                    <a:pt x="300" y="180"/>
                  </a:lnTo>
                  <a:lnTo>
                    <a:pt x="258" y="204"/>
                  </a:lnTo>
                  <a:lnTo>
                    <a:pt x="240" y="222"/>
                  </a:lnTo>
                  <a:lnTo>
                    <a:pt x="204" y="228"/>
                  </a:lnTo>
                  <a:lnTo>
                    <a:pt x="186" y="252"/>
                  </a:lnTo>
                  <a:lnTo>
                    <a:pt x="174" y="270"/>
                  </a:lnTo>
                  <a:lnTo>
                    <a:pt x="120" y="264"/>
                  </a:lnTo>
                  <a:lnTo>
                    <a:pt x="90" y="264"/>
                  </a:lnTo>
                  <a:lnTo>
                    <a:pt x="36" y="270"/>
                  </a:lnTo>
                  <a:lnTo>
                    <a:pt x="12" y="258"/>
                  </a:lnTo>
                  <a:lnTo>
                    <a:pt x="0" y="228"/>
                  </a:lnTo>
                  <a:lnTo>
                    <a:pt x="6" y="198"/>
                  </a:lnTo>
                  <a:close/>
                </a:path>
              </a:pathLst>
            </a:custGeom>
            <a:solidFill>
              <a:schemeClr val="accent2"/>
            </a:solidFill>
            <a:ln w="9525">
              <a:solidFill>
                <a:srgbClr val="808080"/>
              </a:solidFill>
              <a:round/>
              <a:headEnd/>
              <a:tailEnd/>
            </a:ln>
          </p:spPr>
          <p:txBody>
            <a:bodyPr wrap="none" anchor="ctr"/>
            <a:lstStyle/>
            <a:p>
              <a:endParaRPr lang="en-US"/>
            </a:p>
          </p:txBody>
        </p:sp>
        <p:sp>
          <p:nvSpPr>
            <p:cNvPr id="1101" name="Freeform 67" descr="Light downward diagonal"/>
            <p:cNvSpPr>
              <a:spLocks/>
            </p:cNvSpPr>
            <p:nvPr>
              <p:custDataLst>
                <p:tags r:id="rId73"/>
              </p:custDataLst>
            </p:nvPr>
          </p:nvSpPr>
          <p:spPr bwMode="gray">
            <a:xfrm>
              <a:off x="3842" y="2278"/>
              <a:ext cx="357" cy="292"/>
            </a:xfrm>
            <a:custGeom>
              <a:avLst/>
              <a:gdLst>
                <a:gd name="T0" fmla="*/ 3 w 420"/>
                <a:gd name="T1" fmla="*/ 3 h 396"/>
                <a:gd name="T2" fmla="*/ 0 w 420"/>
                <a:gd name="T3" fmla="*/ 3 h 396"/>
                <a:gd name="T4" fmla="*/ 3 w 420"/>
                <a:gd name="T5" fmla="*/ 2 h 396"/>
                <a:gd name="T6" fmla="*/ 6 w 420"/>
                <a:gd name="T7" fmla="*/ 2 h 396"/>
                <a:gd name="T8" fmla="*/ 8 w 420"/>
                <a:gd name="T9" fmla="*/ 1 h 396"/>
                <a:gd name="T10" fmla="*/ 9 w 420"/>
                <a:gd name="T11" fmla="*/ 1 h 396"/>
                <a:gd name="T12" fmla="*/ 9 w 420"/>
                <a:gd name="T13" fmla="*/ 1 h 396"/>
                <a:gd name="T14" fmla="*/ 7 w 420"/>
                <a:gd name="T15" fmla="*/ 1 h 396"/>
                <a:gd name="T16" fmla="*/ 6 w 420"/>
                <a:gd name="T17" fmla="*/ 1 h 396"/>
                <a:gd name="T18" fmla="*/ 5 w 420"/>
                <a:gd name="T19" fmla="*/ 1 h 396"/>
                <a:gd name="T20" fmla="*/ 3 w 420"/>
                <a:gd name="T21" fmla="*/ 1 h 396"/>
                <a:gd name="T22" fmla="*/ 3 w 420"/>
                <a:gd name="T23" fmla="*/ 1 h 396"/>
                <a:gd name="T24" fmla="*/ 6 w 420"/>
                <a:gd name="T25" fmla="*/ 1 h 396"/>
                <a:gd name="T26" fmla="*/ 8 w 420"/>
                <a:gd name="T27" fmla="*/ 1 h 396"/>
                <a:gd name="T28" fmla="*/ 9 w 420"/>
                <a:gd name="T29" fmla="*/ 1 h 396"/>
                <a:gd name="T30" fmla="*/ 10 w 420"/>
                <a:gd name="T31" fmla="*/ 1 h 396"/>
                <a:gd name="T32" fmla="*/ 12 w 420"/>
                <a:gd name="T33" fmla="*/ 1 h 396"/>
                <a:gd name="T34" fmla="*/ 14 w 420"/>
                <a:gd name="T35" fmla="*/ 1 h 396"/>
                <a:gd name="T36" fmla="*/ 16 w 420"/>
                <a:gd name="T37" fmla="*/ 1 h 396"/>
                <a:gd name="T38" fmla="*/ 18 w 420"/>
                <a:gd name="T39" fmla="*/ 1 h 396"/>
                <a:gd name="T40" fmla="*/ 20 w 420"/>
                <a:gd name="T41" fmla="*/ 0 h 396"/>
                <a:gd name="T42" fmla="*/ 22 w 420"/>
                <a:gd name="T43" fmla="*/ 1 h 396"/>
                <a:gd name="T44" fmla="*/ 22 w 420"/>
                <a:gd name="T45" fmla="*/ 1 h 396"/>
                <a:gd name="T46" fmla="*/ 21 w 420"/>
                <a:gd name="T47" fmla="*/ 1 h 396"/>
                <a:gd name="T48" fmla="*/ 26 w 420"/>
                <a:gd name="T49" fmla="*/ 1 h 396"/>
                <a:gd name="T50" fmla="*/ 31 w 420"/>
                <a:gd name="T51" fmla="*/ 1 h 396"/>
                <a:gd name="T52" fmla="*/ 31 w 420"/>
                <a:gd name="T53" fmla="*/ 1 h 396"/>
                <a:gd name="T54" fmla="*/ 30 w 420"/>
                <a:gd name="T55" fmla="*/ 1 h 396"/>
                <a:gd name="T56" fmla="*/ 25 w 420"/>
                <a:gd name="T57" fmla="*/ 2 h 396"/>
                <a:gd name="T58" fmla="*/ 22 w 420"/>
                <a:gd name="T59" fmla="*/ 2 h 396"/>
                <a:gd name="T60" fmla="*/ 19 w 420"/>
                <a:gd name="T61" fmla="*/ 2 h 396"/>
                <a:gd name="T62" fmla="*/ 17 w 420"/>
                <a:gd name="T63" fmla="*/ 2 h 396"/>
                <a:gd name="T64" fmla="*/ 14 w 420"/>
                <a:gd name="T65" fmla="*/ 2 h 396"/>
                <a:gd name="T66" fmla="*/ 12 w 420"/>
                <a:gd name="T67" fmla="*/ 2 h 396"/>
                <a:gd name="T68" fmla="*/ 9 w 420"/>
                <a:gd name="T69" fmla="*/ 2 h 396"/>
                <a:gd name="T70" fmla="*/ 7 w 420"/>
                <a:gd name="T71" fmla="*/ 3 h 396"/>
                <a:gd name="T72" fmla="*/ 8 w 420"/>
                <a:gd name="T73" fmla="*/ 3 h 396"/>
                <a:gd name="T74" fmla="*/ 6 w 420"/>
                <a:gd name="T75" fmla="*/ 3 h 396"/>
                <a:gd name="T76" fmla="*/ 3 w 420"/>
                <a:gd name="T77" fmla="*/ 3 h 396"/>
                <a:gd name="T78" fmla="*/ 3 w 420"/>
                <a:gd name="T79" fmla="*/ 3 h 39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20"/>
                <a:gd name="T121" fmla="*/ 0 h 396"/>
                <a:gd name="T122" fmla="*/ 420 w 420"/>
                <a:gd name="T123" fmla="*/ 396 h 39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20" h="396">
                  <a:moveTo>
                    <a:pt x="30" y="396"/>
                  </a:moveTo>
                  <a:lnTo>
                    <a:pt x="0" y="372"/>
                  </a:lnTo>
                  <a:lnTo>
                    <a:pt x="18" y="330"/>
                  </a:lnTo>
                  <a:lnTo>
                    <a:pt x="78" y="288"/>
                  </a:lnTo>
                  <a:lnTo>
                    <a:pt x="102" y="246"/>
                  </a:lnTo>
                  <a:lnTo>
                    <a:pt x="114" y="222"/>
                  </a:lnTo>
                  <a:lnTo>
                    <a:pt x="114" y="198"/>
                  </a:lnTo>
                  <a:lnTo>
                    <a:pt x="84" y="180"/>
                  </a:lnTo>
                  <a:lnTo>
                    <a:pt x="72" y="162"/>
                  </a:lnTo>
                  <a:lnTo>
                    <a:pt x="60" y="138"/>
                  </a:lnTo>
                  <a:lnTo>
                    <a:pt x="42" y="126"/>
                  </a:lnTo>
                  <a:lnTo>
                    <a:pt x="30" y="120"/>
                  </a:lnTo>
                  <a:lnTo>
                    <a:pt x="72" y="96"/>
                  </a:lnTo>
                  <a:lnTo>
                    <a:pt x="108" y="78"/>
                  </a:lnTo>
                  <a:lnTo>
                    <a:pt x="120" y="66"/>
                  </a:lnTo>
                  <a:lnTo>
                    <a:pt x="144" y="30"/>
                  </a:lnTo>
                  <a:lnTo>
                    <a:pt x="162" y="18"/>
                  </a:lnTo>
                  <a:lnTo>
                    <a:pt x="192" y="12"/>
                  </a:lnTo>
                  <a:lnTo>
                    <a:pt x="222" y="24"/>
                  </a:lnTo>
                  <a:lnTo>
                    <a:pt x="246" y="12"/>
                  </a:lnTo>
                  <a:lnTo>
                    <a:pt x="270" y="0"/>
                  </a:lnTo>
                  <a:lnTo>
                    <a:pt x="306" y="6"/>
                  </a:lnTo>
                  <a:lnTo>
                    <a:pt x="294" y="36"/>
                  </a:lnTo>
                  <a:lnTo>
                    <a:pt x="288" y="78"/>
                  </a:lnTo>
                  <a:lnTo>
                    <a:pt x="366" y="96"/>
                  </a:lnTo>
                  <a:lnTo>
                    <a:pt x="420" y="90"/>
                  </a:lnTo>
                  <a:lnTo>
                    <a:pt x="420" y="126"/>
                  </a:lnTo>
                  <a:lnTo>
                    <a:pt x="396" y="234"/>
                  </a:lnTo>
                  <a:lnTo>
                    <a:pt x="336" y="264"/>
                  </a:lnTo>
                  <a:lnTo>
                    <a:pt x="294" y="276"/>
                  </a:lnTo>
                  <a:lnTo>
                    <a:pt x="264" y="306"/>
                  </a:lnTo>
                  <a:lnTo>
                    <a:pt x="234" y="318"/>
                  </a:lnTo>
                  <a:lnTo>
                    <a:pt x="198" y="306"/>
                  </a:lnTo>
                  <a:lnTo>
                    <a:pt x="156" y="312"/>
                  </a:lnTo>
                  <a:lnTo>
                    <a:pt x="120" y="312"/>
                  </a:lnTo>
                  <a:lnTo>
                    <a:pt x="90" y="372"/>
                  </a:lnTo>
                  <a:lnTo>
                    <a:pt x="96" y="378"/>
                  </a:lnTo>
                  <a:lnTo>
                    <a:pt x="72" y="390"/>
                  </a:lnTo>
                  <a:lnTo>
                    <a:pt x="48" y="390"/>
                  </a:lnTo>
                  <a:lnTo>
                    <a:pt x="30" y="396"/>
                  </a:lnTo>
                  <a:close/>
                </a:path>
              </a:pathLst>
            </a:custGeom>
            <a:pattFill prst="ltDnDiag">
              <a:fgClr>
                <a:srgbClr val="FF0000"/>
              </a:fgClr>
              <a:bgClr>
                <a:srgbClr val="F8A434"/>
              </a:bgClr>
            </a:pattFill>
            <a:ln w="9525">
              <a:solidFill>
                <a:srgbClr val="808080"/>
              </a:solidFill>
              <a:round/>
              <a:headEnd/>
              <a:tailEnd/>
            </a:ln>
          </p:spPr>
          <p:txBody>
            <a:bodyPr wrap="none" anchor="ctr"/>
            <a:lstStyle/>
            <a:p>
              <a:endParaRPr lang="en-US"/>
            </a:p>
          </p:txBody>
        </p:sp>
        <p:sp>
          <p:nvSpPr>
            <p:cNvPr id="1102" name="Freeform 68"/>
            <p:cNvSpPr>
              <a:spLocks/>
            </p:cNvSpPr>
            <p:nvPr>
              <p:custDataLst>
                <p:tags r:id="rId74"/>
              </p:custDataLst>
            </p:nvPr>
          </p:nvSpPr>
          <p:spPr bwMode="gray">
            <a:xfrm>
              <a:off x="3157" y="2048"/>
              <a:ext cx="424" cy="636"/>
            </a:xfrm>
            <a:custGeom>
              <a:avLst/>
              <a:gdLst>
                <a:gd name="T0" fmla="*/ 3 w 498"/>
                <a:gd name="T1" fmla="*/ 5 h 864"/>
                <a:gd name="T2" fmla="*/ 6 w 498"/>
                <a:gd name="T3" fmla="*/ 5 h 864"/>
                <a:gd name="T4" fmla="*/ 3 w 498"/>
                <a:gd name="T5" fmla="*/ 4 h 864"/>
                <a:gd name="T6" fmla="*/ 3 w 498"/>
                <a:gd name="T7" fmla="*/ 4 h 864"/>
                <a:gd name="T8" fmla="*/ 6 w 498"/>
                <a:gd name="T9" fmla="*/ 4 h 864"/>
                <a:gd name="T10" fmla="*/ 8 w 498"/>
                <a:gd name="T11" fmla="*/ 3 h 864"/>
                <a:gd name="T12" fmla="*/ 10 w 498"/>
                <a:gd name="T13" fmla="*/ 2 h 864"/>
                <a:gd name="T14" fmla="*/ 14 w 498"/>
                <a:gd name="T15" fmla="*/ 2 h 864"/>
                <a:gd name="T16" fmla="*/ 17 w 498"/>
                <a:gd name="T17" fmla="*/ 1 h 864"/>
                <a:gd name="T18" fmla="*/ 16 w 498"/>
                <a:gd name="T19" fmla="*/ 1 h 864"/>
                <a:gd name="T20" fmla="*/ 20 w 498"/>
                <a:gd name="T21" fmla="*/ 1 h 864"/>
                <a:gd name="T22" fmla="*/ 23 w 498"/>
                <a:gd name="T23" fmla="*/ 1 h 864"/>
                <a:gd name="T24" fmla="*/ 26 w 498"/>
                <a:gd name="T25" fmla="*/ 1 h 864"/>
                <a:gd name="T26" fmla="*/ 30 w 498"/>
                <a:gd name="T27" fmla="*/ 0 h 864"/>
                <a:gd name="T28" fmla="*/ 34 w 498"/>
                <a:gd name="T29" fmla="*/ 1 h 864"/>
                <a:gd name="T30" fmla="*/ 37 w 498"/>
                <a:gd name="T31" fmla="*/ 1 h 864"/>
                <a:gd name="T32" fmla="*/ 37 w 498"/>
                <a:gd name="T33" fmla="*/ 1 h 864"/>
                <a:gd name="T34" fmla="*/ 37 w 498"/>
                <a:gd name="T35" fmla="*/ 1 h 864"/>
                <a:gd name="T36" fmla="*/ 36 w 498"/>
                <a:gd name="T37" fmla="*/ 1 h 864"/>
                <a:gd name="T38" fmla="*/ 37 w 498"/>
                <a:gd name="T39" fmla="*/ 2 h 864"/>
                <a:gd name="T40" fmla="*/ 36 w 498"/>
                <a:gd name="T41" fmla="*/ 3 h 864"/>
                <a:gd name="T42" fmla="*/ 36 w 498"/>
                <a:gd name="T43" fmla="*/ 3 h 864"/>
                <a:gd name="T44" fmla="*/ 35 w 498"/>
                <a:gd name="T45" fmla="*/ 4 h 864"/>
                <a:gd name="T46" fmla="*/ 34 w 498"/>
                <a:gd name="T47" fmla="*/ 4 h 864"/>
                <a:gd name="T48" fmla="*/ 35 w 498"/>
                <a:gd name="T49" fmla="*/ 4 h 864"/>
                <a:gd name="T50" fmla="*/ 36 w 498"/>
                <a:gd name="T51" fmla="*/ 5 h 864"/>
                <a:gd name="T52" fmla="*/ 35 w 498"/>
                <a:gd name="T53" fmla="*/ 5 h 864"/>
                <a:gd name="T54" fmla="*/ 34 w 498"/>
                <a:gd name="T55" fmla="*/ 6 h 864"/>
                <a:gd name="T56" fmla="*/ 27 w 498"/>
                <a:gd name="T57" fmla="*/ 6 h 864"/>
                <a:gd name="T58" fmla="*/ 28 w 498"/>
                <a:gd name="T59" fmla="*/ 6 h 864"/>
                <a:gd name="T60" fmla="*/ 25 w 498"/>
                <a:gd name="T61" fmla="*/ 6 h 864"/>
                <a:gd name="T62" fmla="*/ 19 w 498"/>
                <a:gd name="T63" fmla="*/ 6 h 864"/>
                <a:gd name="T64" fmla="*/ 17 w 498"/>
                <a:gd name="T65" fmla="*/ 6 h 864"/>
                <a:gd name="T66" fmla="*/ 12 w 498"/>
                <a:gd name="T67" fmla="*/ 6 h 864"/>
                <a:gd name="T68" fmla="*/ 11 w 498"/>
                <a:gd name="T69" fmla="*/ 6 h 864"/>
                <a:gd name="T70" fmla="*/ 0 w 498"/>
                <a:gd name="T71" fmla="*/ 6 h 86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8"/>
                <a:gd name="T109" fmla="*/ 0 h 864"/>
                <a:gd name="T110" fmla="*/ 498 w 498"/>
                <a:gd name="T111" fmla="*/ 864 h 86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8" h="864">
                  <a:moveTo>
                    <a:pt x="0" y="774"/>
                  </a:moveTo>
                  <a:lnTo>
                    <a:pt x="24" y="732"/>
                  </a:lnTo>
                  <a:lnTo>
                    <a:pt x="42" y="684"/>
                  </a:lnTo>
                  <a:lnTo>
                    <a:pt x="66" y="654"/>
                  </a:lnTo>
                  <a:lnTo>
                    <a:pt x="78" y="618"/>
                  </a:lnTo>
                  <a:lnTo>
                    <a:pt x="36" y="618"/>
                  </a:lnTo>
                  <a:lnTo>
                    <a:pt x="18" y="612"/>
                  </a:lnTo>
                  <a:lnTo>
                    <a:pt x="36" y="582"/>
                  </a:lnTo>
                  <a:lnTo>
                    <a:pt x="42" y="534"/>
                  </a:lnTo>
                  <a:lnTo>
                    <a:pt x="72" y="498"/>
                  </a:lnTo>
                  <a:lnTo>
                    <a:pt x="84" y="468"/>
                  </a:lnTo>
                  <a:lnTo>
                    <a:pt x="90" y="402"/>
                  </a:lnTo>
                  <a:lnTo>
                    <a:pt x="120" y="360"/>
                  </a:lnTo>
                  <a:lnTo>
                    <a:pt x="138" y="300"/>
                  </a:lnTo>
                  <a:lnTo>
                    <a:pt x="162" y="276"/>
                  </a:lnTo>
                  <a:lnTo>
                    <a:pt x="186" y="264"/>
                  </a:lnTo>
                  <a:lnTo>
                    <a:pt x="198" y="240"/>
                  </a:lnTo>
                  <a:lnTo>
                    <a:pt x="228" y="252"/>
                  </a:lnTo>
                  <a:lnTo>
                    <a:pt x="228" y="228"/>
                  </a:lnTo>
                  <a:lnTo>
                    <a:pt x="210" y="222"/>
                  </a:lnTo>
                  <a:lnTo>
                    <a:pt x="228" y="96"/>
                  </a:lnTo>
                  <a:lnTo>
                    <a:pt x="252" y="72"/>
                  </a:lnTo>
                  <a:lnTo>
                    <a:pt x="282" y="66"/>
                  </a:lnTo>
                  <a:lnTo>
                    <a:pt x="312" y="66"/>
                  </a:lnTo>
                  <a:lnTo>
                    <a:pt x="330" y="36"/>
                  </a:lnTo>
                  <a:lnTo>
                    <a:pt x="336" y="18"/>
                  </a:lnTo>
                  <a:lnTo>
                    <a:pt x="366" y="18"/>
                  </a:lnTo>
                  <a:lnTo>
                    <a:pt x="390" y="0"/>
                  </a:lnTo>
                  <a:lnTo>
                    <a:pt x="420" y="6"/>
                  </a:lnTo>
                  <a:lnTo>
                    <a:pt x="444" y="6"/>
                  </a:lnTo>
                  <a:lnTo>
                    <a:pt x="468" y="0"/>
                  </a:lnTo>
                  <a:lnTo>
                    <a:pt x="486" y="24"/>
                  </a:lnTo>
                  <a:lnTo>
                    <a:pt x="492" y="48"/>
                  </a:lnTo>
                  <a:lnTo>
                    <a:pt x="498" y="132"/>
                  </a:lnTo>
                  <a:lnTo>
                    <a:pt x="492" y="174"/>
                  </a:lnTo>
                  <a:lnTo>
                    <a:pt x="492" y="198"/>
                  </a:lnTo>
                  <a:lnTo>
                    <a:pt x="474" y="210"/>
                  </a:lnTo>
                  <a:lnTo>
                    <a:pt x="462" y="240"/>
                  </a:lnTo>
                  <a:lnTo>
                    <a:pt x="456" y="264"/>
                  </a:lnTo>
                  <a:lnTo>
                    <a:pt x="474" y="294"/>
                  </a:lnTo>
                  <a:lnTo>
                    <a:pt x="462" y="348"/>
                  </a:lnTo>
                  <a:lnTo>
                    <a:pt x="462" y="360"/>
                  </a:lnTo>
                  <a:lnTo>
                    <a:pt x="462" y="390"/>
                  </a:lnTo>
                  <a:lnTo>
                    <a:pt x="468" y="426"/>
                  </a:lnTo>
                  <a:lnTo>
                    <a:pt x="462" y="450"/>
                  </a:lnTo>
                  <a:lnTo>
                    <a:pt x="450" y="480"/>
                  </a:lnTo>
                  <a:lnTo>
                    <a:pt x="444" y="516"/>
                  </a:lnTo>
                  <a:lnTo>
                    <a:pt x="444" y="552"/>
                  </a:lnTo>
                  <a:lnTo>
                    <a:pt x="456" y="576"/>
                  </a:lnTo>
                  <a:lnTo>
                    <a:pt x="456" y="612"/>
                  </a:lnTo>
                  <a:lnTo>
                    <a:pt x="462" y="630"/>
                  </a:lnTo>
                  <a:lnTo>
                    <a:pt x="462" y="672"/>
                  </a:lnTo>
                  <a:lnTo>
                    <a:pt x="468" y="702"/>
                  </a:lnTo>
                  <a:lnTo>
                    <a:pt x="456" y="702"/>
                  </a:lnTo>
                  <a:lnTo>
                    <a:pt x="456" y="732"/>
                  </a:lnTo>
                  <a:lnTo>
                    <a:pt x="438" y="774"/>
                  </a:lnTo>
                  <a:lnTo>
                    <a:pt x="396" y="828"/>
                  </a:lnTo>
                  <a:lnTo>
                    <a:pt x="366" y="804"/>
                  </a:lnTo>
                  <a:lnTo>
                    <a:pt x="384" y="786"/>
                  </a:lnTo>
                  <a:lnTo>
                    <a:pt x="372" y="774"/>
                  </a:lnTo>
                  <a:lnTo>
                    <a:pt x="330" y="774"/>
                  </a:lnTo>
                  <a:lnTo>
                    <a:pt x="318" y="822"/>
                  </a:lnTo>
                  <a:lnTo>
                    <a:pt x="246" y="864"/>
                  </a:lnTo>
                  <a:lnTo>
                    <a:pt x="240" y="822"/>
                  </a:lnTo>
                  <a:lnTo>
                    <a:pt x="234" y="792"/>
                  </a:lnTo>
                  <a:lnTo>
                    <a:pt x="216" y="774"/>
                  </a:lnTo>
                  <a:lnTo>
                    <a:pt x="186" y="780"/>
                  </a:lnTo>
                  <a:lnTo>
                    <a:pt x="162" y="780"/>
                  </a:lnTo>
                  <a:lnTo>
                    <a:pt x="162" y="762"/>
                  </a:lnTo>
                  <a:lnTo>
                    <a:pt x="144" y="762"/>
                  </a:lnTo>
                  <a:lnTo>
                    <a:pt x="60" y="756"/>
                  </a:lnTo>
                  <a:lnTo>
                    <a:pt x="0" y="774"/>
                  </a:lnTo>
                  <a:close/>
                </a:path>
              </a:pathLst>
            </a:custGeom>
            <a:solidFill>
              <a:srgbClr val="FF0000"/>
            </a:solidFill>
            <a:ln w="9525">
              <a:solidFill>
                <a:srgbClr val="808080"/>
              </a:solidFill>
              <a:round/>
              <a:headEnd/>
              <a:tailEnd/>
            </a:ln>
          </p:spPr>
          <p:txBody>
            <a:bodyPr wrap="none" anchor="ctr"/>
            <a:lstStyle/>
            <a:p>
              <a:endParaRPr lang="en-US"/>
            </a:p>
          </p:txBody>
        </p:sp>
        <p:sp>
          <p:nvSpPr>
            <p:cNvPr id="1103" name="Freeform 69" descr="Light downward diagonal"/>
            <p:cNvSpPr>
              <a:spLocks/>
            </p:cNvSpPr>
            <p:nvPr>
              <p:custDataLst>
                <p:tags r:id="rId75"/>
              </p:custDataLst>
            </p:nvPr>
          </p:nvSpPr>
          <p:spPr bwMode="gray">
            <a:xfrm>
              <a:off x="3893" y="1859"/>
              <a:ext cx="639" cy="468"/>
            </a:xfrm>
            <a:custGeom>
              <a:avLst/>
              <a:gdLst>
                <a:gd name="T0" fmla="*/ 3 w 750"/>
                <a:gd name="T1" fmla="*/ 4 h 636"/>
                <a:gd name="T2" fmla="*/ 7 w 750"/>
                <a:gd name="T3" fmla="*/ 4 h 636"/>
                <a:gd name="T4" fmla="*/ 7 w 750"/>
                <a:gd name="T5" fmla="*/ 4 h 636"/>
                <a:gd name="T6" fmla="*/ 7 w 750"/>
                <a:gd name="T7" fmla="*/ 3 h 636"/>
                <a:gd name="T8" fmla="*/ 8 w 750"/>
                <a:gd name="T9" fmla="*/ 2 h 636"/>
                <a:gd name="T10" fmla="*/ 13 w 750"/>
                <a:gd name="T11" fmla="*/ 2 h 636"/>
                <a:gd name="T12" fmla="*/ 14 w 750"/>
                <a:gd name="T13" fmla="*/ 2 h 636"/>
                <a:gd name="T14" fmla="*/ 16 w 750"/>
                <a:gd name="T15" fmla="*/ 1 h 636"/>
                <a:gd name="T16" fmla="*/ 23 w 750"/>
                <a:gd name="T17" fmla="*/ 1 h 636"/>
                <a:gd name="T18" fmla="*/ 27 w 750"/>
                <a:gd name="T19" fmla="*/ 1 h 636"/>
                <a:gd name="T20" fmla="*/ 25 w 750"/>
                <a:gd name="T21" fmla="*/ 1 h 636"/>
                <a:gd name="T22" fmla="*/ 30 w 750"/>
                <a:gd name="T23" fmla="*/ 1 h 636"/>
                <a:gd name="T24" fmla="*/ 35 w 750"/>
                <a:gd name="T25" fmla="*/ 1 h 636"/>
                <a:gd name="T26" fmla="*/ 41 w 750"/>
                <a:gd name="T27" fmla="*/ 1 h 636"/>
                <a:gd name="T28" fmla="*/ 50 w 750"/>
                <a:gd name="T29" fmla="*/ 1 h 636"/>
                <a:gd name="T30" fmla="*/ 48 w 750"/>
                <a:gd name="T31" fmla="*/ 1 h 636"/>
                <a:gd name="T32" fmla="*/ 51 w 750"/>
                <a:gd name="T33" fmla="*/ 0 h 636"/>
                <a:gd name="T34" fmla="*/ 57 w 750"/>
                <a:gd name="T35" fmla="*/ 1 h 636"/>
                <a:gd name="T36" fmla="*/ 58 w 750"/>
                <a:gd name="T37" fmla="*/ 1 h 636"/>
                <a:gd name="T38" fmla="*/ 53 w 750"/>
                <a:gd name="T39" fmla="*/ 1 h 636"/>
                <a:gd name="T40" fmla="*/ 48 w 750"/>
                <a:gd name="T41" fmla="*/ 1 h 636"/>
                <a:gd name="T42" fmla="*/ 43 w 750"/>
                <a:gd name="T43" fmla="*/ 2 h 636"/>
                <a:gd name="T44" fmla="*/ 39 w 750"/>
                <a:gd name="T45" fmla="*/ 2 h 636"/>
                <a:gd name="T46" fmla="*/ 35 w 750"/>
                <a:gd name="T47" fmla="*/ 2 h 636"/>
                <a:gd name="T48" fmla="*/ 30 w 750"/>
                <a:gd name="T49" fmla="*/ 3 h 636"/>
                <a:gd name="T50" fmla="*/ 26 w 750"/>
                <a:gd name="T51" fmla="*/ 3 h 636"/>
                <a:gd name="T52" fmla="*/ 23 w 750"/>
                <a:gd name="T53" fmla="*/ 4 h 636"/>
                <a:gd name="T54" fmla="*/ 22 w 750"/>
                <a:gd name="T55" fmla="*/ 4 h 636"/>
                <a:gd name="T56" fmla="*/ 20 w 750"/>
                <a:gd name="T57" fmla="*/ 4 h 636"/>
                <a:gd name="T58" fmla="*/ 14 w 750"/>
                <a:gd name="T59" fmla="*/ 4 h 636"/>
                <a:gd name="T60" fmla="*/ 10 w 750"/>
                <a:gd name="T61" fmla="*/ 4 h 636"/>
                <a:gd name="T62" fmla="*/ 7 w 750"/>
                <a:gd name="T63" fmla="*/ 4 h 636"/>
                <a:gd name="T64" fmla="*/ 0 w 750"/>
                <a:gd name="T65" fmla="*/ 4 h 6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50"/>
                <a:gd name="T100" fmla="*/ 0 h 636"/>
                <a:gd name="T101" fmla="*/ 750 w 750"/>
                <a:gd name="T102" fmla="*/ 636 h 6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50" h="636">
                  <a:moveTo>
                    <a:pt x="0" y="612"/>
                  </a:moveTo>
                  <a:lnTo>
                    <a:pt x="12" y="588"/>
                  </a:lnTo>
                  <a:lnTo>
                    <a:pt x="54" y="522"/>
                  </a:lnTo>
                  <a:lnTo>
                    <a:pt x="78" y="522"/>
                  </a:lnTo>
                  <a:lnTo>
                    <a:pt x="90" y="486"/>
                  </a:lnTo>
                  <a:lnTo>
                    <a:pt x="78" y="486"/>
                  </a:lnTo>
                  <a:lnTo>
                    <a:pt x="90" y="462"/>
                  </a:lnTo>
                  <a:lnTo>
                    <a:pt x="84" y="396"/>
                  </a:lnTo>
                  <a:lnTo>
                    <a:pt x="66" y="360"/>
                  </a:lnTo>
                  <a:lnTo>
                    <a:pt x="96" y="342"/>
                  </a:lnTo>
                  <a:lnTo>
                    <a:pt x="138" y="318"/>
                  </a:lnTo>
                  <a:lnTo>
                    <a:pt x="168" y="318"/>
                  </a:lnTo>
                  <a:lnTo>
                    <a:pt x="186" y="288"/>
                  </a:lnTo>
                  <a:lnTo>
                    <a:pt x="192" y="264"/>
                  </a:lnTo>
                  <a:lnTo>
                    <a:pt x="174" y="228"/>
                  </a:lnTo>
                  <a:lnTo>
                    <a:pt x="204" y="180"/>
                  </a:lnTo>
                  <a:lnTo>
                    <a:pt x="246" y="126"/>
                  </a:lnTo>
                  <a:lnTo>
                    <a:pt x="306" y="90"/>
                  </a:lnTo>
                  <a:lnTo>
                    <a:pt x="330" y="78"/>
                  </a:lnTo>
                  <a:lnTo>
                    <a:pt x="360" y="108"/>
                  </a:lnTo>
                  <a:lnTo>
                    <a:pt x="330" y="138"/>
                  </a:lnTo>
                  <a:lnTo>
                    <a:pt x="318" y="174"/>
                  </a:lnTo>
                  <a:lnTo>
                    <a:pt x="342" y="162"/>
                  </a:lnTo>
                  <a:lnTo>
                    <a:pt x="384" y="144"/>
                  </a:lnTo>
                  <a:lnTo>
                    <a:pt x="432" y="120"/>
                  </a:lnTo>
                  <a:lnTo>
                    <a:pt x="450" y="102"/>
                  </a:lnTo>
                  <a:lnTo>
                    <a:pt x="474" y="84"/>
                  </a:lnTo>
                  <a:lnTo>
                    <a:pt x="522" y="78"/>
                  </a:lnTo>
                  <a:lnTo>
                    <a:pt x="558" y="60"/>
                  </a:lnTo>
                  <a:lnTo>
                    <a:pt x="642" y="54"/>
                  </a:lnTo>
                  <a:lnTo>
                    <a:pt x="654" y="42"/>
                  </a:lnTo>
                  <a:lnTo>
                    <a:pt x="618" y="18"/>
                  </a:lnTo>
                  <a:lnTo>
                    <a:pt x="630" y="6"/>
                  </a:lnTo>
                  <a:lnTo>
                    <a:pt x="660" y="0"/>
                  </a:lnTo>
                  <a:lnTo>
                    <a:pt x="732" y="36"/>
                  </a:lnTo>
                  <a:lnTo>
                    <a:pt x="744" y="36"/>
                  </a:lnTo>
                  <a:lnTo>
                    <a:pt x="738" y="66"/>
                  </a:lnTo>
                  <a:lnTo>
                    <a:pt x="750" y="96"/>
                  </a:lnTo>
                  <a:lnTo>
                    <a:pt x="714" y="126"/>
                  </a:lnTo>
                  <a:lnTo>
                    <a:pt x="690" y="156"/>
                  </a:lnTo>
                  <a:lnTo>
                    <a:pt x="666" y="186"/>
                  </a:lnTo>
                  <a:lnTo>
                    <a:pt x="630" y="198"/>
                  </a:lnTo>
                  <a:lnTo>
                    <a:pt x="594" y="216"/>
                  </a:lnTo>
                  <a:lnTo>
                    <a:pt x="564" y="258"/>
                  </a:lnTo>
                  <a:lnTo>
                    <a:pt x="546" y="288"/>
                  </a:lnTo>
                  <a:lnTo>
                    <a:pt x="510" y="306"/>
                  </a:lnTo>
                  <a:lnTo>
                    <a:pt x="480" y="324"/>
                  </a:lnTo>
                  <a:lnTo>
                    <a:pt x="444" y="342"/>
                  </a:lnTo>
                  <a:lnTo>
                    <a:pt x="402" y="366"/>
                  </a:lnTo>
                  <a:lnTo>
                    <a:pt x="384" y="408"/>
                  </a:lnTo>
                  <a:lnTo>
                    <a:pt x="360" y="426"/>
                  </a:lnTo>
                  <a:lnTo>
                    <a:pt x="336" y="456"/>
                  </a:lnTo>
                  <a:lnTo>
                    <a:pt x="312" y="486"/>
                  </a:lnTo>
                  <a:lnTo>
                    <a:pt x="294" y="498"/>
                  </a:lnTo>
                  <a:lnTo>
                    <a:pt x="276" y="516"/>
                  </a:lnTo>
                  <a:lnTo>
                    <a:pt x="282" y="534"/>
                  </a:lnTo>
                  <a:lnTo>
                    <a:pt x="276" y="552"/>
                  </a:lnTo>
                  <a:lnTo>
                    <a:pt x="246" y="576"/>
                  </a:lnTo>
                  <a:lnTo>
                    <a:pt x="210" y="570"/>
                  </a:lnTo>
                  <a:lnTo>
                    <a:pt x="186" y="582"/>
                  </a:lnTo>
                  <a:lnTo>
                    <a:pt x="162" y="594"/>
                  </a:lnTo>
                  <a:lnTo>
                    <a:pt x="132" y="582"/>
                  </a:lnTo>
                  <a:lnTo>
                    <a:pt x="102" y="588"/>
                  </a:lnTo>
                  <a:lnTo>
                    <a:pt x="84" y="600"/>
                  </a:lnTo>
                  <a:lnTo>
                    <a:pt x="60" y="636"/>
                  </a:lnTo>
                  <a:lnTo>
                    <a:pt x="0" y="612"/>
                  </a:lnTo>
                  <a:close/>
                </a:path>
              </a:pathLst>
            </a:custGeom>
            <a:pattFill prst="ltDnDiag">
              <a:fgClr>
                <a:schemeClr val="accent2"/>
              </a:fgClr>
              <a:bgClr>
                <a:srgbClr val="FFFF00"/>
              </a:bgClr>
            </a:pattFill>
            <a:ln w="9525">
              <a:solidFill>
                <a:srgbClr val="808080"/>
              </a:solidFill>
              <a:round/>
              <a:headEnd/>
              <a:tailEnd/>
            </a:ln>
          </p:spPr>
          <p:txBody>
            <a:bodyPr wrap="none" anchor="ctr"/>
            <a:lstStyle/>
            <a:p>
              <a:endParaRPr lang="en-US"/>
            </a:p>
          </p:txBody>
        </p:sp>
        <p:sp>
          <p:nvSpPr>
            <p:cNvPr id="1104" name="Freeform 70" descr="Light downward diagonal"/>
            <p:cNvSpPr>
              <a:spLocks/>
            </p:cNvSpPr>
            <p:nvPr>
              <p:custDataLst>
                <p:tags r:id="rId76"/>
              </p:custDataLst>
            </p:nvPr>
          </p:nvSpPr>
          <p:spPr bwMode="gray">
            <a:xfrm>
              <a:off x="3893" y="1589"/>
              <a:ext cx="464" cy="438"/>
            </a:xfrm>
            <a:custGeom>
              <a:avLst/>
              <a:gdLst>
                <a:gd name="T0" fmla="*/ 13 w 546"/>
                <a:gd name="T1" fmla="*/ 4 h 594"/>
                <a:gd name="T2" fmla="*/ 11 w 546"/>
                <a:gd name="T3" fmla="*/ 4 h 594"/>
                <a:gd name="T4" fmla="*/ 10 w 546"/>
                <a:gd name="T5" fmla="*/ 4 h 594"/>
                <a:gd name="T6" fmla="*/ 8 w 546"/>
                <a:gd name="T7" fmla="*/ 4 h 594"/>
                <a:gd name="T8" fmla="*/ 3 w 546"/>
                <a:gd name="T9" fmla="*/ 4 h 594"/>
                <a:gd name="T10" fmla="*/ 3 w 546"/>
                <a:gd name="T11" fmla="*/ 4 h 594"/>
                <a:gd name="T12" fmla="*/ 3 w 546"/>
                <a:gd name="T13" fmla="*/ 3 h 594"/>
                <a:gd name="T14" fmla="*/ 0 w 546"/>
                <a:gd name="T15" fmla="*/ 3 h 594"/>
                <a:gd name="T16" fmla="*/ 3 w 546"/>
                <a:gd name="T17" fmla="*/ 3 h 594"/>
                <a:gd name="T18" fmla="*/ 3 w 546"/>
                <a:gd name="T19" fmla="*/ 3 h 594"/>
                <a:gd name="T20" fmla="*/ 3 w 546"/>
                <a:gd name="T21" fmla="*/ 3 h 594"/>
                <a:gd name="T22" fmla="*/ 5 w 546"/>
                <a:gd name="T23" fmla="*/ 2 h 594"/>
                <a:gd name="T24" fmla="*/ 5 w 546"/>
                <a:gd name="T25" fmla="*/ 2 h 594"/>
                <a:gd name="T26" fmla="*/ 4 w 546"/>
                <a:gd name="T27" fmla="*/ 1 h 594"/>
                <a:gd name="T28" fmla="*/ 6 w 546"/>
                <a:gd name="T29" fmla="*/ 1 h 594"/>
                <a:gd name="T30" fmla="*/ 8 w 546"/>
                <a:gd name="T31" fmla="*/ 1 h 594"/>
                <a:gd name="T32" fmla="*/ 7 w 546"/>
                <a:gd name="T33" fmla="*/ 1 h 594"/>
                <a:gd name="T34" fmla="*/ 10 w 546"/>
                <a:gd name="T35" fmla="*/ 1 h 594"/>
                <a:gd name="T36" fmla="*/ 11 w 546"/>
                <a:gd name="T37" fmla="*/ 1 h 594"/>
                <a:gd name="T38" fmla="*/ 13 w 546"/>
                <a:gd name="T39" fmla="*/ 1 h 594"/>
                <a:gd name="T40" fmla="*/ 15 w 546"/>
                <a:gd name="T41" fmla="*/ 1 h 594"/>
                <a:gd name="T42" fmla="*/ 19 w 546"/>
                <a:gd name="T43" fmla="*/ 1 h 594"/>
                <a:gd name="T44" fmla="*/ 21 w 546"/>
                <a:gd name="T45" fmla="*/ 1 h 594"/>
                <a:gd name="T46" fmla="*/ 28 w 546"/>
                <a:gd name="T47" fmla="*/ 0 h 594"/>
                <a:gd name="T48" fmla="*/ 31 w 546"/>
                <a:gd name="T49" fmla="*/ 1 h 594"/>
                <a:gd name="T50" fmla="*/ 31 w 546"/>
                <a:gd name="T51" fmla="*/ 1 h 594"/>
                <a:gd name="T52" fmla="*/ 36 w 546"/>
                <a:gd name="T53" fmla="*/ 1 h 594"/>
                <a:gd name="T54" fmla="*/ 37 w 546"/>
                <a:gd name="T55" fmla="*/ 1 h 594"/>
                <a:gd name="T56" fmla="*/ 39 w 546"/>
                <a:gd name="T57" fmla="*/ 1 h 594"/>
                <a:gd name="T58" fmla="*/ 39 w 546"/>
                <a:gd name="T59" fmla="*/ 1 h 594"/>
                <a:gd name="T60" fmla="*/ 39 w 546"/>
                <a:gd name="T61" fmla="*/ 1 h 594"/>
                <a:gd name="T62" fmla="*/ 41 w 546"/>
                <a:gd name="T63" fmla="*/ 1 h 594"/>
                <a:gd name="T64" fmla="*/ 40 w 546"/>
                <a:gd name="T65" fmla="*/ 1 h 594"/>
                <a:gd name="T66" fmla="*/ 36 w 546"/>
                <a:gd name="T67" fmla="*/ 1 h 594"/>
                <a:gd name="T68" fmla="*/ 33 w 546"/>
                <a:gd name="T69" fmla="*/ 1 h 594"/>
                <a:gd name="T70" fmla="*/ 31 w 546"/>
                <a:gd name="T71" fmla="*/ 1 h 594"/>
                <a:gd name="T72" fmla="*/ 26 w 546"/>
                <a:gd name="T73" fmla="*/ 2 h 594"/>
                <a:gd name="T74" fmla="*/ 26 w 546"/>
                <a:gd name="T75" fmla="*/ 3 h 594"/>
                <a:gd name="T76" fmla="*/ 25 w 546"/>
                <a:gd name="T77" fmla="*/ 3 h 594"/>
                <a:gd name="T78" fmla="*/ 22 w 546"/>
                <a:gd name="T79" fmla="*/ 4 h 594"/>
                <a:gd name="T80" fmla="*/ 18 w 546"/>
                <a:gd name="T81" fmla="*/ 4 h 594"/>
                <a:gd name="T82" fmla="*/ 15 w 546"/>
                <a:gd name="T83" fmla="*/ 4 h 594"/>
                <a:gd name="T84" fmla="*/ 13 w 546"/>
                <a:gd name="T85" fmla="*/ 4 h 59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46"/>
                <a:gd name="T130" fmla="*/ 0 h 594"/>
                <a:gd name="T131" fmla="*/ 546 w 546"/>
                <a:gd name="T132" fmla="*/ 594 h 59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46" h="594">
                  <a:moveTo>
                    <a:pt x="174" y="594"/>
                  </a:moveTo>
                  <a:lnTo>
                    <a:pt x="150" y="594"/>
                  </a:lnTo>
                  <a:lnTo>
                    <a:pt x="144" y="582"/>
                  </a:lnTo>
                  <a:lnTo>
                    <a:pt x="114" y="552"/>
                  </a:lnTo>
                  <a:lnTo>
                    <a:pt x="54" y="516"/>
                  </a:lnTo>
                  <a:lnTo>
                    <a:pt x="48" y="474"/>
                  </a:lnTo>
                  <a:lnTo>
                    <a:pt x="30" y="450"/>
                  </a:lnTo>
                  <a:lnTo>
                    <a:pt x="0" y="450"/>
                  </a:lnTo>
                  <a:lnTo>
                    <a:pt x="12" y="420"/>
                  </a:lnTo>
                  <a:lnTo>
                    <a:pt x="42" y="390"/>
                  </a:lnTo>
                  <a:lnTo>
                    <a:pt x="54" y="360"/>
                  </a:lnTo>
                  <a:lnTo>
                    <a:pt x="66" y="330"/>
                  </a:lnTo>
                  <a:lnTo>
                    <a:pt x="66" y="288"/>
                  </a:lnTo>
                  <a:lnTo>
                    <a:pt x="60" y="246"/>
                  </a:lnTo>
                  <a:lnTo>
                    <a:pt x="84" y="216"/>
                  </a:lnTo>
                  <a:lnTo>
                    <a:pt x="108" y="174"/>
                  </a:lnTo>
                  <a:lnTo>
                    <a:pt x="96" y="156"/>
                  </a:lnTo>
                  <a:lnTo>
                    <a:pt x="132" y="120"/>
                  </a:lnTo>
                  <a:lnTo>
                    <a:pt x="150" y="120"/>
                  </a:lnTo>
                  <a:lnTo>
                    <a:pt x="180" y="96"/>
                  </a:lnTo>
                  <a:lnTo>
                    <a:pt x="204" y="72"/>
                  </a:lnTo>
                  <a:lnTo>
                    <a:pt x="252" y="48"/>
                  </a:lnTo>
                  <a:lnTo>
                    <a:pt x="282" y="42"/>
                  </a:lnTo>
                  <a:lnTo>
                    <a:pt x="378" y="0"/>
                  </a:lnTo>
                  <a:lnTo>
                    <a:pt x="408" y="12"/>
                  </a:lnTo>
                  <a:lnTo>
                    <a:pt x="432" y="42"/>
                  </a:lnTo>
                  <a:lnTo>
                    <a:pt x="480" y="18"/>
                  </a:lnTo>
                  <a:lnTo>
                    <a:pt x="504" y="24"/>
                  </a:lnTo>
                  <a:lnTo>
                    <a:pt x="522" y="54"/>
                  </a:lnTo>
                  <a:lnTo>
                    <a:pt x="516" y="90"/>
                  </a:lnTo>
                  <a:lnTo>
                    <a:pt x="516" y="138"/>
                  </a:lnTo>
                  <a:lnTo>
                    <a:pt x="546" y="162"/>
                  </a:lnTo>
                  <a:lnTo>
                    <a:pt x="534" y="168"/>
                  </a:lnTo>
                  <a:lnTo>
                    <a:pt x="486" y="174"/>
                  </a:lnTo>
                  <a:lnTo>
                    <a:pt x="444" y="186"/>
                  </a:lnTo>
                  <a:lnTo>
                    <a:pt x="414" y="210"/>
                  </a:lnTo>
                  <a:lnTo>
                    <a:pt x="354" y="324"/>
                  </a:lnTo>
                  <a:lnTo>
                    <a:pt x="348" y="366"/>
                  </a:lnTo>
                  <a:lnTo>
                    <a:pt x="330" y="420"/>
                  </a:lnTo>
                  <a:lnTo>
                    <a:pt x="306" y="456"/>
                  </a:lnTo>
                  <a:lnTo>
                    <a:pt x="246" y="492"/>
                  </a:lnTo>
                  <a:lnTo>
                    <a:pt x="204" y="546"/>
                  </a:lnTo>
                  <a:lnTo>
                    <a:pt x="174" y="594"/>
                  </a:lnTo>
                  <a:close/>
                </a:path>
              </a:pathLst>
            </a:custGeom>
            <a:pattFill prst="ltDnDiag">
              <a:fgClr>
                <a:schemeClr val="accent2"/>
              </a:fgClr>
              <a:bgClr>
                <a:srgbClr val="FFFF00"/>
              </a:bgClr>
            </a:pattFill>
            <a:ln w="9525">
              <a:solidFill>
                <a:srgbClr val="808080"/>
              </a:solidFill>
              <a:round/>
              <a:headEnd/>
              <a:tailEnd/>
            </a:ln>
          </p:spPr>
          <p:txBody>
            <a:bodyPr wrap="none" anchor="ctr"/>
            <a:lstStyle/>
            <a:p>
              <a:endParaRPr lang="en-US"/>
            </a:p>
          </p:txBody>
        </p:sp>
        <p:sp>
          <p:nvSpPr>
            <p:cNvPr id="1105" name="Freeform 71"/>
            <p:cNvSpPr>
              <a:spLocks/>
            </p:cNvSpPr>
            <p:nvPr>
              <p:custDataLst>
                <p:tags r:id="rId77"/>
              </p:custDataLst>
            </p:nvPr>
          </p:nvSpPr>
          <p:spPr bwMode="gray">
            <a:xfrm>
              <a:off x="4000" y="1417"/>
              <a:ext cx="562" cy="243"/>
            </a:xfrm>
            <a:custGeom>
              <a:avLst/>
              <a:gdLst>
                <a:gd name="T0" fmla="*/ 0 w 660"/>
                <a:gd name="T1" fmla="*/ 1 h 330"/>
                <a:gd name="T2" fmla="*/ 3 w 660"/>
                <a:gd name="T3" fmla="*/ 1 h 330"/>
                <a:gd name="T4" fmla="*/ 5 w 660"/>
                <a:gd name="T5" fmla="*/ 1 h 330"/>
                <a:gd name="T6" fmla="*/ 11 w 660"/>
                <a:gd name="T7" fmla="*/ 1 h 330"/>
                <a:gd name="T8" fmla="*/ 12 w 660"/>
                <a:gd name="T9" fmla="*/ 1 h 330"/>
                <a:gd name="T10" fmla="*/ 14 w 660"/>
                <a:gd name="T11" fmla="*/ 1 h 330"/>
                <a:gd name="T12" fmla="*/ 21 w 660"/>
                <a:gd name="T13" fmla="*/ 1 h 330"/>
                <a:gd name="T14" fmla="*/ 23 w 660"/>
                <a:gd name="T15" fmla="*/ 1 h 330"/>
                <a:gd name="T16" fmla="*/ 25 w 660"/>
                <a:gd name="T17" fmla="*/ 1 h 330"/>
                <a:gd name="T18" fmla="*/ 27 w 660"/>
                <a:gd name="T19" fmla="*/ 1 h 330"/>
                <a:gd name="T20" fmla="*/ 30 w 660"/>
                <a:gd name="T21" fmla="*/ 0 h 330"/>
                <a:gd name="T22" fmla="*/ 32 w 660"/>
                <a:gd name="T23" fmla="*/ 1 h 330"/>
                <a:gd name="T24" fmla="*/ 34 w 660"/>
                <a:gd name="T25" fmla="*/ 0 h 330"/>
                <a:gd name="T26" fmla="*/ 36 w 660"/>
                <a:gd name="T27" fmla="*/ 1 h 330"/>
                <a:gd name="T28" fmla="*/ 37 w 660"/>
                <a:gd name="T29" fmla="*/ 1 h 330"/>
                <a:gd name="T30" fmla="*/ 43 w 660"/>
                <a:gd name="T31" fmla="*/ 1 h 330"/>
                <a:gd name="T32" fmla="*/ 43 w 660"/>
                <a:gd name="T33" fmla="*/ 1 h 330"/>
                <a:gd name="T34" fmla="*/ 47 w 660"/>
                <a:gd name="T35" fmla="*/ 1 h 330"/>
                <a:gd name="T36" fmla="*/ 48 w 660"/>
                <a:gd name="T37" fmla="*/ 1 h 330"/>
                <a:gd name="T38" fmla="*/ 49 w 660"/>
                <a:gd name="T39" fmla="*/ 1 h 330"/>
                <a:gd name="T40" fmla="*/ 49 w 660"/>
                <a:gd name="T41" fmla="*/ 1 h 330"/>
                <a:gd name="T42" fmla="*/ 49 w 660"/>
                <a:gd name="T43" fmla="*/ 1 h 330"/>
                <a:gd name="T44" fmla="*/ 49 w 660"/>
                <a:gd name="T45" fmla="*/ 1 h 330"/>
                <a:gd name="T46" fmla="*/ 48 w 660"/>
                <a:gd name="T47" fmla="*/ 1 h 330"/>
                <a:gd name="T48" fmla="*/ 48 w 660"/>
                <a:gd name="T49" fmla="*/ 1 h 330"/>
                <a:gd name="T50" fmla="*/ 49 w 660"/>
                <a:gd name="T51" fmla="*/ 1 h 330"/>
                <a:gd name="T52" fmla="*/ 50 w 660"/>
                <a:gd name="T53" fmla="*/ 1 h 330"/>
                <a:gd name="T54" fmla="*/ 49 w 660"/>
                <a:gd name="T55" fmla="*/ 1 h 330"/>
                <a:gd name="T56" fmla="*/ 46 w 660"/>
                <a:gd name="T57" fmla="*/ 1 h 330"/>
                <a:gd name="T58" fmla="*/ 43 w 660"/>
                <a:gd name="T59" fmla="*/ 2 h 330"/>
                <a:gd name="T60" fmla="*/ 40 w 660"/>
                <a:gd name="T61" fmla="*/ 2 h 330"/>
                <a:gd name="T62" fmla="*/ 37 w 660"/>
                <a:gd name="T63" fmla="*/ 2 h 330"/>
                <a:gd name="T64" fmla="*/ 35 w 660"/>
                <a:gd name="T65" fmla="*/ 2 h 330"/>
                <a:gd name="T66" fmla="*/ 32 w 660"/>
                <a:gd name="T67" fmla="*/ 2 h 330"/>
                <a:gd name="T68" fmla="*/ 31 w 660"/>
                <a:gd name="T69" fmla="*/ 2 h 330"/>
                <a:gd name="T70" fmla="*/ 29 w 660"/>
                <a:gd name="T71" fmla="*/ 2 h 330"/>
                <a:gd name="T72" fmla="*/ 27 w 660"/>
                <a:gd name="T73" fmla="*/ 1 h 330"/>
                <a:gd name="T74" fmla="*/ 23 w 660"/>
                <a:gd name="T75" fmla="*/ 2 h 330"/>
                <a:gd name="T76" fmla="*/ 22 w 660"/>
                <a:gd name="T77" fmla="*/ 1 h 330"/>
                <a:gd name="T78" fmla="*/ 20 w 660"/>
                <a:gd name="T79" fmla="*/ 1 h 330"/>
                <a:gd name="T80" fmla="*/ 12 w 660"/>
                <a:gd name="T81" fmla="*/ 2 h 330"/>
                <a:gd name="T82" fmla="*/ 10 w 660"/>
                <a:gd name="T83" fmla="*/ 2 h 330"/>
                <a:gd name="T84" fmla="*/ 7 w 660"/>
                <a:gd name="T85" fmla="*/ 2 h 330"/>
                <a:gd name="T86" fmla="*/ 4 w 660"/>
                <a:gd name="T87" fmla="*/ 2 h 330"/>
                <a:gd name="T88" fmla="*/ 3 w 660"/>
                <a:gd name="T89" fmla="*/ 2 h 330"/>
                <a:gd name="T90" fmla="*/ 3 w 660"/>
                <a:gd name="T91" fmla="*/ 2 h 330"/>
                <a:gd name="T92" fmla="*/ 3 w 660"/>
                <a:gd name="T93" fmla="*/ 2 h 330"/>
                <a:gd name="T94" fmla="*/ 4 w 660"/>
                <a:gd name="T95" fmla="*/ 1 h 330"/>
                <a:gd name="T96" fmla="*/ 5 w 660"/>
                <a:gd name="T97" fmla="*/ 1 h 330"/>
                <a:gd name="T98" fmla="*/ 3 w 660"/>
                <a:gd name="T99" fmla="*/ 1 h 330"/>
                <a:gd name="T100" fmla="*/ 3 w 660"/>
                <a:gd name="T101" fmla="*/ 1 h 330"/>
                <a:gd name="T102" fmla="*/ 3 w 660"/>
                <a:gd name="T103" fmla="*/ 1 h 330"/>
                <a:gd name="T104" fmla="*/ 0 w 660"/>
                <a:gd name="T105" fmla="*/ 1 h 33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60"/>
                <a:gd name="T160" fmla="*/ 0 h 330"/>
                <a:gd name="T161" fmla="*/ 660 w 660"/>
                <a:gd name="T162" fmla="*/ 330 h 33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60" h="330">
                  <a:moveTo>
                    <a:pt x="0" y="132"/>
                  </a:moveTo>
                  <a:lnTo>
                    <a:pt x="36" y="66"/>
                  </a:lnTo>
                  <a:lnTo>
                    <a:pt x="60" y="54"/>
                  </a:lnTo>
                  <a:lnTo>
                    <a:pt x="144" y="84"/>
                  </a:lnTo>
                  <a:lnTo>
                    <a:pt x="162" y="60"/>
                  </a:lnTo>
                  <a:lnTo>
                    <a:pt x="192" y="54"/>
                  </a:lnTo>
                  <a:lnTo>
                    <a:pt x="276" y="66"/>
                  </a:lnTo>
                  <a:lnTo>
                    <a:pt x="300" y="48"/>
                  </a:lnTo>
                  <a:lnTo>
                    <a:pt x="318" y="30"/>
                  </a:lnTo>
                  <a:lnTo>
                    <a:pt x="348" y="24"/>
                  </a:lnTo>
                  <a:lnTo>
                    <a:pt x="384" y="0"/>
                  </a:lnTo>
                  <a:lnTo>
                    <a:pt x="408" y="6"/>
                  </a:lnTo>
                  <a:lnTo>
                    <a:pt x="438" y="0"/>
                  </a:lnTo>
                  <a:lnTo>
                    <a:pt x="462" y="6"/>
                  </a:lnTo>
                  <a:lnTo>
                    <a:pt x="492" y="18"/>
                  </a:lnTo>
                  <a:lnTo>
                    <a:pt x="564" y="24"/>
                  </a:lnTo>
                  <a:lnTo>
                    <a:pt x="576" y="48"/>
                  </a:lnTo>
                  <a:lnTo>
                    <a:pt x="612" y="72"/>
                  </a:lnTo>
                  <a:lnTo>
                    <a:pt x="630" y="60"/>
                  </a:lnTo>
                  <a:lnTo>
                    <a:pt x="642" y="60"/>
                  </a:lnTo>
                  <a:lnTo>
                    <a:pt x="636" y="84"/>
                  </a:lnTo>
                  <a:lnTo>
                    <a:pt x="642" y="108"/>
                  </a:lnTo>
                  <a:lnTo>
                    <a:pt x="648" y="126"/>
                  </a:lnTo>
                  <a:lnTo>
                    <a:pt x="630" y="162"/>
                  </a:lnTo>
                  <a:lnTo>
                    <a:pt x="630" y="186"/>
                  </a:lnTo>
                  <a:lnTo>
                    <a:pt x="642" y="210"/>
                  </a:lnTo>
                  <a:lnTo>
                    <a:pt x="660" y="228"/>
                  </a:lnTo>
                  <a:lnTo>
                    <a:pt x="642" y="240"/>
                  </a:lnTo>
                  <a:lnTo>
                    <a:pt x="600" y="252"/>
                  </a:lnTo>
                  <a:lnTo>
                    <a:pt x="558" y="270"/>
                  </a:lnTo>
                  <a:lnTo>
                    <a:pt x="522" y="282"/>
                  </a:lnTo>
                  <a:lnTo>
                    <a:pt x="492" y="282"/>
                  </a:lnTo>
                  <a:lnTo>
                    <a:pt x="456" y="276"/>
                  </a:lnTo>
                  <a:lnTo>
                    <a:pt x="432" y="282"/>
                  </a:lnTo>
                  <a:lnTo>
                    <a:pt x="396" y="288"/>
                  </a:lnTo>
                  <a:lnTo>
                    <a:pt x="378" y="258"/>
                  </a:lnTo>
                  <a:lnTo>
                    <a:pt x="354" y="252"/>
                  </a:lnTo>
                  <a:lnTo>
                    <a:pt x="306" y="276"/>
                  </a:lnTo>
                  <a:lnTo>
                    <a:pt x="282" y="246"/>
                  </a:lnTo>
                  <a:lnTo>
                    <a:pt x="252" y="234"/>
                  </a:lnTo>
                  <a:lnTo>
                    <a:pt x="156" y="276"/>
                  </a:lnTo>
                  <a:lnTo>
                    <a:pt x="126" y="282"/>
                  </a:lnTo>
                  <a:lnTo>
                    <a:pt x="78" y="306"/>
                  </a:lnTo>
                  <a:lnTo>
                    <a:pt x="54" y="330"/>
                  </a:lnTo>
                  <a:lnTo>
                    <a:pt x="36" y="306"/>
                  </a:lnTo>
                  <a:lnTo>
                    <a:pt x="36" y="282"/>
                  </a:lnTo>
                  <a:lnTo>
                    <a:pt x="24" y="258"/>
                  </a:lnTo>
                  <a:lnTo>
                    <a:pt x="48" y="228"/>
                  </a:lnTo>
                  <a:lnTo>
                    <a:pt x="60" y="204"/>
                  </a:lnTo>
                  <a:lnTo>
                    <a:pt x="36" y="186"/>
                  </a:lnTo>
                  <a:lnTo>
                    <a:pt x="30" y="162"/>
                  </a:lnTo>
                  <a:lnTo>
                    <a:pt x="12" y="132"/>
                  </a:lnTo>
                  <a:lnTo>
                    <a:pt x="0" y="132"/>
                  </a:lnTo>
                  <a:close/>
                </a:path>
              </a:pathLst>
            </a:custGeom>
            <a:solidFill>
              <a:schemeClr val="accent2"/>
            </a:solidFill>
            <a:ln w="9525">
              <a:solidFill>
                <a:srgbClr val="808080"/>
              </a:solidFill>
              <a:round/>
              <a:headEnd/>
              <a:tailEnd/>
            </a:ln>
          </p:spPr>
          <p:txBody>
            <a:bodyPr wrap="none" anchor="ctr"/>
            <a:lstStyle/>
            <a:p>
              <a:endParaRPr lang="en-US"/>
            </a:p>
          </p:txBody>
        </p:sp>
        <p:sp>
          <p:nvSpPr>
            <p:cNvPr id="1106" name="Freeform 72" descr="Light downward diagonal"/>
            <p:cNvSpPr>
              <a:spLocks/>
            </p:cNvSpPr>
            <p:nvPr>
              <p:custDataLst>
                <p:tags r:id="rId78"/>
              </p:custDataLst>
            </p:nvPr>
          </p:nvSpPr>
          <p:spPr bwMode="gray">
            <a:xfrm>
              <a:off x="3617" y="2366"/>
              <a:ext cx="321" cy="407"/>
            </a:xfrm>
            <a:custGeom>
              <a:avLst/>
              <a:gdLst>
                <a:gd name="T0" fmla="*/ 3 w 378"/>
                <a:gd name="T1" fmla="*/ 4 h 552"/>
                <a:gd name="T2" fmla="*/ 0 w 378"/>
                <a:gd name="T3" fmla="*/ 4 h 552"/>
                <a:gd name="T4" fmla="*/ 3 w 378"/>
                <a:gd name="T5" fmla="*/ 4 h 552"/>
                <a:gd name="T6" fmla="*/ 3 w 378"/>
                <a:gd name="T7" fmla="*/ 3 h 552"/>
                <a:gd name="T8" fmla="*/ 3 w 378"/>
                <a:gd name="T9" fmla="*/ 3 h 552"/>
                <a:gd name="T10" fmla="*/ 5 w 378"/>
                <a:gd name="T11" fmla="*/ 3 h 552"/>
                <a:gd name="T12" fmla="*/ 6 w 378"/>
                <a:gd name="T13" fmla="*/ 2 h 552"/>
                <a:gd name="T14" fmla="*/ 6 w 378"/>
                <a:gd name="T15" fmla="*/ 2 h 552"/>
                <a:gd name="T16" fmla="*/ 6 w 378"/>
                <a:gd name="T17" fmla="*/ 1 h 552"/>
                <a:gd name="T18" fmla="*/ 8 w 378"/>
                <a:gd name="T19" fmla="*/ 1 h 552"/>
                <a:gd name="T20" fmla="*/ 8 w 378"/>
                <a:gd name="T21" fmla="*/ 1 h 552"/>
                <a:gd name="T22" fmla="*/ 10 w 378"/>
                <a:gd name="T23" fmla="*/ 1 h 552"/>
                <a:gd name="T24" fmla="*/ 12 w 378"/>
                <a:gd name="T25" fmla="*/ 1 h 552"/>
                <a:gd name="T26" fmla="*/ 13 w 378"/>
                <a:gd name="T27" fmla="*/ 1 h 552"/>
                <a:gd name="T28" fmla="*/ 16 w 378"/>
                <a:gd name="T29" fmla="*/ 1 h 552"/>
                <a:gd name="T30" fmla="*/ 19 w 378"/>
                <a:gd name="T31" fmla="*/ 1 h 552"/>
                <a:gd name="T32" fmla="*/ 20 w 378"/>
                <a:gd name="T33" fmla="*/ 0 h 552"/>
                <a:gd name="T34" fmla="*/ 21 w 378"/>
                <a:gd name="T35" fmla="*/ 0 h 552"/>
                <a:gd name="T36" fmla="*/ 22 w 378"/>
                <a:gd name="T37" fmla="*/ 1 h 552"/>
                <a:gd name="T38" fmla="*/ 24 w 378"/>
                <a:gd name="T39" fmla="*/ 1 h 552"/>
                <a:gd name="T40" fmla="*/ 25 w 378"/>
                <a:gd name="T41" fmla="*/ 1 h 552"/>
                <a:gd name="T42" fmla="*/ 26 w 378"/>
                <a:gd name="T43" fmla="*/ 1 h 552"/>
                <a:gd name="T44" fmla="*/ 27 w 378"/>
                <a:gd name="T45" fmla="*/ 1 h 552"/>
                <a:gd name="T46" fmla="*/ 27 w 378"/>
                <a:gd name="T47" fmla="*/ 1 h 552"/>
                <a:gd name="T48" fmla="*/ 26 w 378"/>
                <a:gd name="T49" fmla="*/ 1 h 552"/>
                <a:gd name="T50" fmla="*/ 25 w 378"/>
                <a:gd name="T51" fmla="*/ 1 h 552"/>
                <a:gd name="T52" fmla="*/ 21 w 378"/>
                <a:gd name="T53" fmla="*/ 1 h 552"/>
                <a:gd name="T54" fmla="*/ 19 w 378"/>
                <a:gd name="T55" fmla="*/ 2 h 552"/>
                <a:gd name="T56" fmla="*/ 21 w 378"/>
                <a:gd name="T57" fmla="*/ 2 h 552"/>
                <a:gd name="T58" fmla="*/ 21 w 378"/>
                <a:gd name="T59" fmla="*/ 2 h 552"/>
                <a:gd name="T60" fmla="*/ 18 w 378"/>
                <a:gd name="T61" fmla="*/ 2 h 552"/>
                <a:gd name="T62" fmla="*/ 18 w 378"/>
                <a:gd name="T63" fmla="*/ 3 h 552"/>
                <a:gd name="T64" fmla="*/ 18 w 378"/>
                <a:gd name="T65" fmla="*/ 3 h 552"/>
                <a:gd name="T66" fmla="*/ 19 w 378"/>
                <a:gd name="T67" fmla="*/ 3 h 552"/>
                <a:gd name="T68" fmla="*/ 17 w 378"/>
                <a:gd name="T69" fmla="*/ 3 h 552"/>
                <a:gd name="T70" fmla="*/ 16 w 378"/>
                <a:gd name="T71" fmla="*/ 4 h 552"/>
                <a:gd name="T72" fmla="*/ 17 w 378"/>
                <a:gd name="T73" fmla="*/ 4 h 552"/>
                <a:gd name="T74" fmla="*/ 14 w 378"/>
                <a:gd name="T75" fmla="*/ 4 h 552"/>
                <a:gd name="T76" fmla="*/ 12 w 378"/>
                <a:gd name="T77" fmla="*/ 4 h 552"/>
                <a:gd name="T78" fmla="*/ 11 w 378"/>
                <a:gd name="T79" fmla="*/ 4 h 552"/>
                <a:gd name="T80" fmla="*/ 10 w 378"/>
                <a:gd name="T81" fmla="*/ 4 h 552"/>
                <a:gd name="T82" fmla="*/ 9 w 378"/>
                <a:gd name="T83" fmla="*/ 4 h 552"/>
                <a:gd name="T84" fmla="*/ 8 w 378"/>
                <a:gd name="T85" fmla="*/ 4 h 552"/>
                <a:gd name="T86" fmla="*/ 6 w 378"/>
                <a:gd name="T87" fmla="*/ 4 h 552"/>
                <a:gd name="T88" fmla="*/ 4 w 378"/>
                <a:gd name="T89" fmla="*/ 4 h 552"/>
                <a:gd name="T90" fmla="*/ 3 w 378"/>
                <a:gd name="T91" fmla="*/ 4 h 552"/>
                <a:gd name="T92" fmla="*/ 3 w 378"/>
                <a:gd name="T93" fmla="*/ 4 h 5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78"/>
                <a:gd name="T142" fmla="*/ 0 h 552"/>
                <a:gd name="T143" fmla="*/ 378 w 378"/>
                <a:gd name="T144" fmla="*/ 552 h 5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78" h="552">
                  <a:moveTo>
                    <a:pt x="6" y="534"/>
                  </a:moveTo>
                  <a:lnTo>
                    <a:pt x="0" y="498"/>
                  </a:lnTo>
                  <a:lnTo>
                    <a:pt x="18" y="468"/>
                  </a:lnTo>
                  <a:lnTo>
                    <a:pt x="18" y="432"/>
                  </a:lnTo>
                  <a:lnTo>
                    <a:pt x="48" y="420"/>
                  </a:lnTo>
                  <a:lnTo>
                    <a:pt x="66" y="390"/>
                  </a:lnTo>
                  <a:lnTo>
                    <a:pt x="84" y="318"/>
                  </a:lnTo>
                  <a:lnTo>
                    <a:pt x="84" y="264"/>
                  </a:lnTo>
                  <a:lnTo>
                    <a:pt x="84" y="240"/>
                  </a:lnTo>
                  <a:lnTo>
                    <a:pt x="108" y="240"/>
                  </a:lnTo>
                  <a:lnTo>
                    <a:pt x="114" y="192"/>
                  </a:lnTo>
                  <a:lnTo>
                    <a:pt x="144" y="156"/>
                  </a:lnTo>
                  <a:lnTo>
                    <a:pt x="162" y="120"/>
                  </a:lnTo>
                  <a:lnTo>
                    <a:pt x="174" y="84"/>
                  </a:lnTo>
                  <a:lnTo>
                    <a:pt x="216" y="36"/>
                  </a:lnTo>
                  <a:lnTo>
                    <a:pt x="258" y="6"/>
                  </a:lnTo>
                  <a:lnTo>
                    <a:pt x="270" y="0"/>
                  </a:lnTo>
                  <a:lnTo>
                    <a:pt x="294" y="0"/>
                  </a:lnTo>
                  <a:lnTo>
                    <a:pt x="306" y="6"/>
                  </a:lnTo>
                  <a:lnTo>
                    <a:pt x="324" y="18"/>
                  </a:lnTo>
                  <a:lnTo>
                    <a:pt x="336" y="42"/>
                  </a:lnTo>
                  <a:lnTo>
                    <a:pt x="348" y="60"/>
                  </a:lnTo>
                  <a:lnTo>
                    <a:pt x="378" y="78"/>
                  </a:lnTo>
                  <a:lnTo>
                    <a:pt x="378" y="102"/>
                  </a:lnTo>
                  <a:lnTo>
                    <a:pt x="366" y="126"/>
                  </a:lnTo>
                  <a:lnTo>
                    <a:pt x="342" y="168"/>
                  </a:lnTo>
                  <a:lnTo>
                    <a:pt x="282" y="210"/>
                  </a:lnTo>
                  <a:lnTo>
                    <a:pt x="264" y="252"/>
                  </a:lnTo>
                  <a:lnTo>
                    <a:pt x="294" y="276"/>
                  </a:lnTo>
                  <a:lnTo>
                    <a:pt x="294" y="294"/>
                  </a:lnTo>
                  <a:lnTo>
                    <a:pt x="246" y="330"/>
                  </a:lnTo>
                  <a:lnTo>
                    <a:pt x="246" y="354"/>
                  </a:lnTo>
                  <a:lnTo>
                    <a:pt x="246" y="372"/>
                  </a:lnTo>
                  <a:lnTo>
                    <a:pt x="258" y="396"/>
                  </a:lnTo>
                  <a:lnTo>
                    <a:pt x="234" y="426"/>
                  </a:lnTo>
                  <a:lnTo>
                    <a:pt x="222" y="468"/>
                  </a:lnTo>
                  <a:lnTo>
                    <a:pt x="228" y="516"/>
                  </a:lnTo>
                  <a:lnTo>
                    <a:pt x="192" y="528"/>
                  </a:lnTo>
                  <a:lnTo>
                    <a:pt x="162" y="552"/>
                  </a:lnTo>
                  <a:lnTo>
                    <a:pt x="150" y="540"/>
                  </a:lnTo>
                  <a:lnTo>
                    <a:pt x="144" y="528"/>
                  </a:lnTo>
                  <a:lnTo>
                    <a:pt x="126" y="534"/>
                  </a:lnTo>
                  <a:lnTo>
                    <a:pt x="108" y="546"/>
                  </a:lnTo>
                  <a:lnTo>
                    <a:pt x="78" y="522"/>
                  </a:lnTo>
                  <a:lnTo>
                    <a:pt x="60" y="528"/>
                  </a:lnTo>
                  <a:lnTo>
                    <a:pt x="30" y="540"/>
                  </a:lnTo>
                  <a:lnTo>
                    <a:pt x="6" y="534"/>
                  </a:lnTo>
                  <a:close/>
                </a:path>
              </a:pathLst>
            </a:custGeom>
            <a:pattFill prst="ltDnDiag">
              <a:fgClr>
                <a:srgbClr val="FF0000"/>
              </a:fgClr>
              <a:bgClr>
                <a:srgbClr val="F8A434"/>
              </a:bgClr>
            </a:pattFill>
            <a:ln w="9525">
              <a:solidFill>
                <a:srgbClr val="808080"/>
              </a:solidFill>
              <a:round/>
              <a:headEnd/>
              <a:tailEnd/>
            </a:ln>
          </p:spPr>
          <p:txBody>
            <a:bodyPr wrap="none" anchor="ctr"/>
            <a:lstStyle/>
            <a:p>
              <a:endParaRPr lang="en-US"/>
            </a:p>
          </p:txBody>
        </p:sp>
        <p:sp>
          <p:nvSpPr>
            <p:cNvPr id="1107" name="Freeform 73" descr="Light downward diagonal"/>
            <p:cNvSpPr>
              <a:spLocks/>
            </p:cNvSpPr>
            <p:nvPr>
              <p:custDataLst>
                <p:tags r:id="rId79"/>
              </p:custDataLst>
            </p:nvPr>
          </p:nvSpPr>
          <p:spPr bwMode="gray">
            <a:xfrm>
              <a:off x="3918" y="2424"/>
              <a:ext cx="425" cy="265"/>
            </a:xfrm>
            <a:custGeom>
              <a:avLst/>
              <a:gdLst>
                <a:gd name="T0" fmla="*/ 3 w 498"/>
                <a:gd name="T1" fmla="*/ 1 h 360"/>
                <a:gd name="T2" fmla="*/ 0 w 498"/>
                <a:gd name="T3" fmla="*/ 1 h 360"/>
                <a:gd name="T4" fmla="*/ 3 w 498"/>
                <a:gd name="T5" fmla="*/ 1 h 360"/>
                <a:gd name="T6" fmla="*/ 6 w 498"/>
                <a:gd name="T7" fmla="*/ 1 h 360"/>
                <a:gd name="T8" fmla="*/ 9 w 498"/>
                <a:gd name="T9" fmla="*/ 1 h 360"/>
                <a:gd name="T10" fmla="*/ 12 w 498"/>
                <a:gd name="T11" fmla="*/ 1 h 360"/>
                <a:gd name="T12" fmla="*/ 14 w 498"/>
                <a:gd name="T13" fmla="*/ 1 h 360"/>
                <a:gd name="T14" fmla="*/ 16 w 498"/>
                <a:gd name="T15" fmla="*/ 1 h 360"/>
                <a:gd name="T16" fmla="*/ 20 w 498"/>
                <a:gd name="T17" fmla="*/ 1 h 360"/>
                <a:gd name="T18" fmla="*/ 23 w 498"/>
                <a:gd name="T19" fmla="*/ 1 h 360"/>
                <a:gd name="T20" fmla="*/ 23 w 498"/>
                <a:gd name="T21" fmla="*/ 1 h 360"/>
                <a:gd name="T22" fmla="*/ 27 w 498"/>
                <a:gd name="T23" fmla="*/ 1 h 360"/>
                <a:gd name="T24" fmla="*/ 27 w 498"/>
                <a:gd name="T25" fmla="*/ 1 h 360"/>
                <a:gd name="T26" fmla="*/ 29 w 498"/>
                <a:gd name="T27" fmla="*/ 1 h 360"/>
                <a:gd name="T28" fmla="*/ 31 w 498"/>
                <a:gd name="T29" fmla="*/ 1 h 360"/>
                <a:gd name="T30" fmla="*/ 32 w 498"/>
                <a:gd name="T31" fmla="*/ 1 h 360"/>
                <a:gd name="T32" fmla="*/ 32 w 498"/>
                <a:gd name="T33" fmla="*/ 1 h 360"/>
                <a:gd name="T34" fmla="*/ 34 w 498"/>
                <a:gd name="T35" fmla="*/ 1 h 360"/>
                <a:gd name="T36" fmla="*/ 36 w 498"/>
                <a:gd name="T37" fmla="*/ 1 h 360"/>
                <a:gd name="T38" fmla="*/ 37 w 498"/>
                <a:gd name="T39" fmla="*/ 1 h 360"/>
                <a:gd name="T40" fmla="*/ 39 w 498"/>
                <a:gd name="T41" fmla="*/ 0 h 360"/>
                <a:gd name="T42" fmla="*/ 38 w 498"/>
                <a:gd name="T43" fmla="*/ 1 h 360"/>
                <a:gd name="T44" fmla="*/ 38 w 498"/>
                <a:gd name="T45" fmla="*/ 1 h 360"/>
                <a:gd name="T46" fmla="*/ 38 w 498"/>
                <a:gd name="T47" fmla="*/ 1 h 360"/>
                <a:gd name="T48" fmla="*/ 38 w 498"/>
                <a:gd name="T49" fmla="*/ 1 h 360"/>
                <a:gd name="T50" fmla="*/ 38 w 498"/>
                <a:gd name="T51" fmla="*/ 1 h 360"/>
                <a:gd name="T52" fmla="*/ 38 w 498"/>
                <a:gd name="T53" fmla="*/ 1 h 360"/>
                <a:gd name="T54" fmla="*/ 33 w 498"/>
                <a:gd name="T55" fmla="*/ 1 h 360"/>
                <a:gd name="T56" fmla="*/ 32 w 498"/>
                <a:gd name="T57" fmla="*/ 2 h 360"/>
                <a:gd name="T58" fmla="*/ 31 w 498"/>
                <a:gd name="T59" fmla="*/ 2 h 360"/>
                <a:gd name="T60" fmla="*/ 32 w 498"/>
                <a:gd name="T61" fmla="*/ 2 h 360"/>
                <a:gd name="T62" fmla="*/ 28 w 498"/>
                <a:gd name="T63" fmla="*/ 2 h 360"/>
                <a:gd name="T64" fmla="*/ 28 w 498"/>
                <a:gd name="T65" fmla="*/ 2 h 360"/>
                <a:gd name="T66" fmla="*/ 27 w 498"/>
                <a:gd name="T67" fmla="*/ 1 h 360"/>
                <a:gd name="T68" fmla="*/ 25 w 498"/>
                <a:gd name="T69" fmla="*/ 1 h 360"/>
                <a:gd name="T70" fmla="*/ 22 w 498"/>
                <a:gd name="T71" fmla="*/ 1 h 360"/>
                <a:gd name="T72" fmla="*/ 17 w 498"/>
                <a:gd name="T73" fmla="*/ 2 h 360"/>
                <a:gd name="T74" fmla="*/ 19 w 498"/>
                <a:gd name="T75" fmla="*/ 2 h 360"/>
                <a:gd name="T76" fmla="*/ 17 w 498"/>
                <a:gd name="T77" fmla="*/ 2 h 360"/>
                <a:gd name="T78" fmla="*/ 15 w 498"/>
                <a:gd name="T79" fmla="*/ 2 h 360"/>
                <a:gd name="T80" fmla="*/ 14 w 498"/>
                <a:gd name="T81" fmla="*/ 3 h 360"/>
                <a:gd name="T82" fmla="*/ 13 w 498"/>
                <a:gd name="T83" fmla="*/ 2 h 360"/>
                <a:gd name="T84" fmla="*/ 13 w 498"/>
                <a:gd name="T85" fmla="*/ 2 h 360"/>
                <a:gd name="T86" fmla="*/ 13 w 498"/>
                <a:gd name="T87" fmla="*/ 2 h 360"/>
                <a:gd name="T88" fmla="*/ 13 w 498"/>
                <a:gd name="T89" fmla="*/ 1 h 360"/>
                <a:gd name="T90" fmla="*/ 11 w 498"/>
                <a:gd name="T91" fmla="*/ 1 h 360"/>
                <a:gd name="T92" fmla="*/ 8 w 498"/>
                <a:gd name="T93" fmla="*/ 1 h 360"/>
                <a:gd name="T94" fmla="*/ 6 w 498"/>
                <a:gd name="T95" fmla="*/ 1 h 360"/>
                <a:gd name="T96" fmla="*/ 3 w 498"/>
                <a:gd name="T97" fmla="*/ 1 h 360"/>
                <a:gd name="T98" fmla="*/ 3 w 498"/>
                <a:gd name="T99" fmla="*/ 1 h 36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8"/>
                <a:gd name="T151" fmla="*/ 0 h 360"/>
                <a:gd name="T152" fmla="*/ 498 w 498"/>
                <a:gd name="T153" fmla="*/ 360 h 36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8" h="360">
                  <a:moveTo>
                    <a:pt x="6" y="180"/>
                  </a:moveTo>
                  <a:lnTo>
                    <a:pt x="0" y="174"/>
                  </a:lnTo>
                  <a:lnTo>
                    <a:pt x="30" y="114"/>
                  </a:lnTo>
                  <a:lnTo>
                    <a:pt x="66" y="114"/>
                  </a:lnTo>
                  <a:lnTo>
                    <a:pt x="108" y="108"/>
                  </a:lnTo>
                  <a:lnTo>
                    <a:pt x="144" y="120"/>
                  </a:lnTo>
                  <a:lnTo>
                    <a:pt x="174" y="108"/>
                  </a:lnTo>
                  <a:lnTo>
                    <a:pt x="204" y="78"/>
                  </a:lnTo>
                  <a:lnTo>
                    <a:pt x="246" y="66"/>
                  </a:lnTo>
                  <a:lnTo>
                    <a:pt x="306" y="36"/>
                  </a:lnTo>
                  <a:lnTo>
                    <a:pt x="306" y="60"/>
                  </a:lnTo>
                  <a:lnTo>
                    <a:pt x="342" y="78"/>
                  </a:lnTo>
                  <a:lnTo>
                    <a:pt x="348" y="48"/>
                  </a:lnTo>
                  <a:lnTo>
                    <a:pt x="366" y="30"/>
                  </a:lnTo>
                  <a:lnTo>
                    <a:pt x="390" y="42"/>
                  </a:lnTo>
                  <a:lnTo>
                    <a:pt x="408" y="30"/>
                  </a:lnTo>
                  <a:lnTo>
                    <a:pt x="414" y="24"/>
                  </a:lnTo>
                  <a:lnTo>
                    <a:pt x="432" y="30"/>
                  </a:lnTo>
                  <a:lnTo>
                    <a:pt x="444" y="18"/>
                  </a:lnTo>
                  <a:lnTo>
                    <a:pt x="462" y="12"/>
                  </a:lnTo>
                  <a:lnTo>
                    <a:pt x="498" y="0"/>
                  </a:lnTo>
                  <a:lnTo>
                    <a:pt x="486" y="48"/>
                  </a:lnTo>
                  <a:lnTo>
                    <a:pt x="480" y="108"/>
                  </a:lnTo>
                  <a:lnTo>
                    <a:pt x="492" y="168"/>
                  </a:lnTo>
                  <a:lnTo>
                    <a:pt x="480" y="186"/>
                  </a:lnTo>
                  <a:lnTo>
                    <a:pt x="474" y="204"/>
                  </a:lnTo>
                  <a:lnTo>
                    <a:pt x="468" y="234"/>
                  </a:lnTo>
                  <a:lnTo>
                    <a:pt x="426" y="228"/>
                  </a:lnTo>
                  <a:lnTo>
                    <a:pt x="414" y="258"/>
                  </a:lnTo>
                  <a:lnTo>
                    <a:pt x="390" y="276"/>
                  </a:lnTo>
                  <a:lnTo>
                    <a:pt x="396" y="294"/>
                  </a:lnTo>
                  <a:lnTo>
                    <a:pt x="360" y="282"/>
                  </a:lnTo>
                  <a:lnTo>
                    <a:pt x="360" y="258"/>
                  </a:lnTo>
                  <a:lnTo>
                    <a:pt x="342" y="240"/>
                  </a:lnTo>
                  <a:lnTo>
                    <a:pt x="312" y="234"/>
                  </a:lnTo>
                  <a:lnTo>
                    <a:pt x="276" y="246"/>
                  </a:lnTo>
                  <a:lnTo>
                    <a:pt x="222" y="294"/>
                  </a:lnTo>
                  <a:lnTo>
                    <a:pt x="240" y="312"/>
                  </a:lnTo>
                  <a:lnTo>
                    <a:pt x="210" y="324"/>
                  </a:lnTo>
                  <a:lnTo>
                    <a:pt x="192" y="342"/>
                  </a:lnTo>
                  <a:lnTo>
                    <a:pt x="174" y="360"/>
                  </a:lnTo>
                  <a:lnTo>
                    <a:pt x="162" y="336"/>
                  </a:lnTo>
                  <a:lnTo>
                    <a:pt x="162" y="312"/>
                  </a:lnTo>
                  <a:lnTo>
                    <a:pt x="156" y="276"/>
                  </a:lnTo>
                  <a:lnTo>
                    <a:pt x="156" y="240"/>
                  </a:lnTo>
                  <a:lnTo>
                    <a:pt x="138" y="222"/>
                  </a:lnTo>
                  <a:lnTo>
                    <a:pt x="102" y="210"/>
                  </a:lnTo>
                  <a:lnTo>
                    <a:pt x="66" y="192"/>
                  </a:lnTo>
                  <a:lnTo>
                    <a:pt x="30" y="180"/>
                  </a:lnTo>
                  <a:lnTo>
                    <a:pt x="6" y="180"/>
                  </a:lnTo>
                  <a:close/>
                </a:path>
              </a:pathLst>
            </a:custGeom>
            <a:pattFill prst="ltDnDiag">
              <a:fgClr>
                <a:srgbClr val="FF0000"/>
              </a:fgClr>
              <a:bgClr>
                <a:srgbClr val="F8A434"/>
              </a:bgClr>
            </a:pattFill>
            <a:ln w="9525">
              <a:solidFill>
                <a:srgbClr val="808080"/>
              </a:solidFill>
              <a:round/>
              <a:headEnd/>
              <a:tailEnd/>
            </a:ln>
          </p:spPr>
          <p:txBody>
            <a:bodyPr wrap="none" anchor="ctr"/>
            <a:lstStyle/>
            <a:p>
              <a:endParaRPr lang="en-US"/>
            </a:p>
          </p:txBody>
        </p:sp>
        <p:sp>
          <p:nvSpPr>
            <p:cNvPr id="1108" name="Freeform 74" descr="Light downward diagonal"/>
            <p:cNvSpPr>
              <a:spLocks/>
            </p:cNvSpPr>
            <p:nvPr>
              <p:custDataLst>
                <p:tags r:id="rId80"/>
              </p:custDataLst>
            </p:nvPr>
          </p:nvSpPr>
          <p:spPr bwMode="gray">
            <a:xfrm>
              <a:off x="4439" y="2335"/>
              <a:ext cx="205" cy="182"/>
            </a:xfrm>
            <a:custGeom>
              <a:avLst/>
              <a:gdLst>
                <a:gd name="T0" fmla="*/ 8 w 240"/>
                <a:gd name="T1" fmla="*/ 1 h 246"/>
                <a:gd name="T2" fmla="*/ 9 w 240"/>
                <a:gd name="T3" fmla="*/ 1 h 246"/>
                <a:gd name="T4" fmla="*/ 11 w 240"/>
                <a:gd name="T5" fmla="*/ 1 h 246"/>
                <a:gd name="T6" fmla="*/ 12 w 240"/>
                <a:gd name="T7" fmla="*/ 0 h 246"/>
                <a:gd name="T8" fmla="*/ 14 w 240"/>
                <a:gd name="T9" fmla="*/ 0 h 246"/>
                <a:gd name="T10" fmla="*/ 14 w 240"/>
                <a:gd name="T11" fmla="*/ 1 h 246"/>
                <a:gd name="T12" fmla="*/ 15 w 240"/>
                <a:gd name="T13" fmla="*/ 1 h 246"/>
                <a:gd name="T14" fmla="*/ 17 w 240"/>
                <a:gd name="T15" fmla="*/ 1 h 246"/>
                <a:gd name="T16" fmla="*/ 19 w 240"/>
                <a:gd name="T17" fmla="*/ 1 h 246"/>
                <a:gd name="T18" fmla="*/ 19 w 240"/>
                <a:gd name="T19" fmla="*/ 1 h 246"/>
                <a:gd name="T20" fmla="*/ 19 w 240"/>
                <a:gd name="T21" fmla="*/ 1 h 246"/>
                <a:gd name="T22" fmla="*/ 19 w 240"/>
                <a:gd name="T23" fmla="*/ 1 h 246"/>
                <a:gd name="T24" fmla="*/ 19 w 240"/>
                <a:gd name="T25" fmla="*/ 1 h 246"/>
                <a:gd name="T26" fmla="*/ 14 w 240"/>
                <a:gd name="T27" fmla="*/ 1 h 246"/>
                <a:gd name="T28" fmla="*/ 10 w 240"/>
                <a:gd name="T29" fmla="*/ 1 h 246"/>
                <a:gd name="T30" fmla="*/ 9 w 240"/>
                <a:gd name="T31" fmla="*/ 1 h 246"/>
                <a:gd name="T32" fmla="*/ 7 w 240"/>
                <a:gd name="T33" fmla="*/ 2 h 246"/>
                <a:gd name="T34" fmla="*/ 3 w 240"/>
                <a:gd name="T35" fmla="*/ 2 h 246"/>
                <a:gd name="T36" fmla="*/ 3 w 240"/>
                <a:gd name="T37" fmla="*/ 2 h 246"/>
                <a:gd name="T38" fmla="*/ 3 w 240"/>
                <a:gd name="T39" fmla="*/ 1 h 246"/>
                <a:gd name="T40" fmla="*/ 4 w 240"/>
                <a:gd name="T41" fmla="*/ 1 h 246"/>
                <a:gd name="T42" fmla="*/ 4 w 240"/>
                <a:gd name="T43" fmla="*/ 1 h 246"/>
                <a:gd name="T44" fmla="*/ 3 w 240"/>
                <a:gd name="T45" fmla="*/ 1 h 246"/>
                <a:gd name="T46" fmla="*/ 0 w 240"/>
                <a:gd name="T47" fmla="*/ 1 h 246"/>
                <a:gd name="T48" fmla="*/ 3 w 240"/>
                <a:gd name="T49" fmla="*/ 1 h 246"/>
                <a:gd name="T50" fmla="*/ 4 w 240"/>
                <a:gd name="T51" fmla="*/ 1 h 246"/>
                <a:gd name="T52" fmla="*/ 8 w 240"/>
                <a:gd name="T53" fmla="*/ 1 h 24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40"/>
                <a:gd name="T82" fmla="*/ 0 h 246"/>
                <a:gd name="T83" fmla="*/ 240 w 240"/>
                <a:gd name="T84" fmla="*/ 246 h 24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40" h="246">
                  <a:moveTo>
                    <a:pt x="90" y="42"/>
                  </a:moveTo>
                  <a:lnTo>
                    <a:pt x="114" y="48"/>
                  </a:lnTo>
                  <a:lnTo>
                    <a:pt x="132" y="48"/>
                  </a:lnTo>
                  <a:lnTo>
                    <a:pt x="150" y="0"/>
                  </a:lnTo>
                  <a:lnTo>
                    <a:pt x="168" y="0"/>
                  </a:lnTo>
                  <a:lnTo>
                    <a:pt x="174" y="24"/>
                  </a:lnTo>
                  <a:lnTo>
                    <a:pt x="180" y="48"/>
                  </a:lnTo>
                  <a:lnTo>
                    <a:pt x="216" y="54"/>
                  </a:lnTo>
                  <a:lnTo>
                    <a:pt x="240" y="66"/>
                  </a:lnTo>
                  <a:lnTo>
                    <a:pt x="228" y="84"/>
                  </a:lnTo>
                  <a:lnTo>
                    <a:pt x="228" y="114"/>
                  </a:lnTo>
                  <a:lnTo>
                    <a:pt x="228" y="138"/>
                  </a:lnTo>
                  <a:lnTo>
                    <a:pt x="228" y="156"/>
                  </a:lnTo>
                  <a:lnTo>
                    <a:pt x="168" y="180"/>
                  </a:lnTo>
                  <a:lnTo>
                    <a:pt x="126" y="204"/>
                  </a:lnTo>
                  <a:lnTo>
                    <a:pt x="120" y="228"/>
                  </a:lnTo>
                  <a:lnTo>
                    <a:pt x="78" y="234"/>
                  </a:lnTo>
                  <a:lnTo>
                    <a:pt x="42" y="246"/>
                  </a:lnTo>
                  <a:lnTo>
                    <a:pt x="24" y="240"/>
                  </a:lnTo>
                  <a:lnTo>
                    <a:pt x="18" y="216"/>
                  </a:lnTo>
                  <a:lnTo>
                    <a:pt x="48" y="150"/>
                  </a:lnTo>
                  <a:lnTo>
                    <a:pt x="54" y="132"/>
                  </a:lnTo>
                  <a:lnTo>
                    <a:pt x="30" y="120"/>
                  </a:lnTo>
                  <a:lnTo>
                    <a:pt x="0" y="114"/>
                  </a:lnTo>
                  <a:lnTo>
                    <a:pt x="18" y="84"/>
                  </a:lnTo>
                  <a:lnTo>
                    <a:pt x="54" y="54"/>
                  </a:lnTo>
                  <a:lnTo>
                    <a:pt x="90" y="42"/>
                  </a:lnTo>
                  <a:close/>
                </a:path>
              </a:pathLst>
            </a:custGeom>
            <a:pattFill prst="ltDnDiag">
              <a:fgClr>
                <a:srgbClr val="FF0000"/>
              </a:fgClr>
              <a:bgClr>
                <a:srgbClr val="F8A434"/>
              </a:bgClr>
            </a:pattFill>
            <a:ln w="9525">
              <a:solidFill>
                <a:srgbClr val="808080"/>
              </a:solidFill>
              <a:round/>
              <a:headEnd/>
              <a:tailEnd/>
            </a:ln>
          </p:spPr>
          <p:txBody>
            <a:bodyPr wrap="none" anchor="ctr"/>
            <a:lstStyle/>
            <a:p>
              <a:endParaRPr lang="en-US"/>
            </a:p>
          </p:txBody>
        </p:sp>
        <p:sp>
          <p:nvSpPr>
            <p:cNvPr id="1109" name="Freeform 75" descr="Light downward diagonal"/>
            <p:cNvSpPr>
              <a:spLocks/>
            </p:cNvSpPr>
            <p:nvPr>
              <p:custDataLst>
                <p:tags r:id="rId81"/>
              </p:custDataLst>
            </p:nvPr>
          </p:nvSpPr>
          <p:spPr bwMode="gray">
            <a:xfrm>
              <a:off x="4153" y="1642"/>
              <a:ext cx="435" cy="344"/>
            </a:xfrm>
            <a:custGeom>
              <a:avLst/>
              <a:gdLst>
                <a:gd name="T0" fmla="*/ 0 w 510"/>
                <a:gd name="T1" fmla="*/ 3 h 468"/>
                <a:gd name="T2" fmla="*/ 3 w 510"/>
                <a:gd name="T3" fmla="*/ 2 h 468"/>
                <a:gd name="T4" fmla="*/ 3 w 510"/>
                <a:gd name="T5" fmla="*/ 2 h 468"/>
                <a:gd name="T6" fmla="*/ 4 w 510"/>
                <a:gd name="T7" fmla="*/ 1 h 468"/>
                <a:gd name="T8" fmla="*/ 9 w 510"/>
                <a:gd name="T9" fmla="*/ 1 h 468"/>
                <a:gd name="T10" fmla="*/ 11 w 510"/>
                <a:gd name="T11" fmla="*/ 1 h 468"/>
                <a:gd name="T12" fmla="*/ 15 w 510"/>
                <a:gd name="T13" fmla="*/ 1 h 468"/>
                <a:gd name="T14" fmla="*/ 17 w 510"/>
                <a:gd name="T15" fmla="*/ 1 h 468"/>
                <a:gd name="T16" fmla="*/ 19 w 510"/>
                <a:gd name="T17" fmla="*/ 1 h 468"/>
                <a:gd name="T18" fmla="*/ 23 w 510"/>
                <a:gd name="T19" fmla="*/ 1 h 468"/>
                <a:gd name="T20" fmla="*/ 27 w 510"/>
                <a:gd name="T21" fmla="*/ 1 h 468"/>
                <a:gd name="T22" fmla="*/ 34 w 510"/>
                <a:gd name="T23" fmla="*/ 1 h 468"/>
                <a:gd name="T24" fmla="*/ 38 w 510"/>
                <a:gd name="T25" fmla="*/ 0 h 468"/>
                <a:gd name="T26" fmla="*/ 38 w 510"/>
                <a:gd name="T27" fmla="*/ 1 h 468"/>
                <a:gd name="T28" fmla="*/ 36 w 510"/>
                <a:gd name="T29" fmla="*/ 1 h 468"/>
                <a:gd name="T30" fmla="*/ 32 w 510"/>
                <a:gd name="T31" fmla="*/ 1 h 468"/>
                <a:gd name="T32" fmla="*/ 33 w 510"/>
                <a:gd name="T33" fmla="*/ 1 h 468"/>
                <a:gd name="T34" fmla="*/ 36 w 510"/>
                <a:gd name="T35" fmla="*/ 1 h 468"/>
                <a:gd name="T36" fmla="*/ 37 w 510"/>
                <a:gd name="T37" fmla="*/ 1 h 468"/>
                <a:gd name="T38" fmla="*/ 38 w 510"/>
                <a:gd name="T39" fmla="*/ 1 h 468"/>
                <a:gd name="T40" fmla="*/ 39 w 510"/>
                <a:gd name="T41" fmla="*/ 1 h 468"/>
                <a:gd name="T42" fmla="*/ 40 w 510"/>
                <a:gd name="T43" fmla="*/ 1 h 468"/>
                <a:gd name="T44" fmla="*/ 38 w 510"/>
                <a:gd name="T45" fmla="*/ 1 h 468"/>
                <a:gd name="T46" fmla="*/ 36 w 510"/>
                <a:gd name="T47" fmla="*/ 2 h 468"/>
                <a:gd name="T48" fmla="*/ 36 w 510"/>
                <a:gd name="T49" fmla="*/ 2 h 468"/>
                <a:gd name="T50" fmla="*/ 35 w 510"/>
                <a:gd name="T51" fmla="*/ 2 h 468"/>
                <a:gd name="T52" fmla="*/ 33 w 510"/>
                <a:gd name="T53" fmla="*/ 2 h 468"/>
                <a:gd name="T54" fmla="*/ 27 w 510"/>
                <a:gd name="T55" fmla="*/ 2 h 468"/>
                <a:gd name="T56" fmla="*/ 26 w 510"/>
                <a:gd name="T57" fmla="*/ 2 h 468"/>
                <a:gd name="T58" fmla="*/ 24 w 510"/>
                <a:gd name="T59" fmla="*/ 2 h 468"/>
                <a:gd name="T60" fmla="*/ 27 w 510"/>
                <a:gd name="T61" fmla="*/ 2 h 468"/>
                <a:gd name="T62" fmla="*/ 27 w 510"/>
                <a:gd name="T63" fmla="*/ 2 h 468"/>
                <a:gd name="T64" fmla="*/ 20 w 510"/>
                <a:gd name="T65" fmla="*/ 3 h 468"/>
                <a:gd name="T66" fmla="*/ 17 w 510"/>
                <a:gd name="T67" fmla="*/ 3 h 468"/>
                <a:gd name="T68" fmla="*/ 13 w 510"/>
                <a:gd name="T69" fmla="*/ 3 h 468"/>
                <a:gd name="T70" fmla="*/ 12 w 510"/>
                <a:gd name="T71" fmla="*/ 3 h 468"/>
                <a:gd name="T72" fmla="*/ 10 w 510"/>
                <a:gd name="T73" fmla="*/ 3 h 468"/>
                <a:gd name="T74" fmla="*/ 7 w 510"/>
                <a:gd name="T75" fmla="*/ 3 h 468"/>
                <a:gd name="T76" fmla="*/ 3 w 510"/>
                <a:gd name="T77" fmla="*/ 3 h 468"/>
                <a:gd name="T78" fmla="*/ 3 w 510"/>
                <a:gd name="T79" fmla="*/ 3 h 468"/>
                <a:gd name="T80" fmla="*/ 3 w 510"/>
                <a:gd name="T81" fmla="*/ 3 h 468"/>
                <a:gd name="T82" fmla="*/ 4 w 510"/>
                <a:gd name="T83" fmla="*/ 3 h 468"/>
                <a:gd name="T84" fmla="*/ 3 w 510"/>
                <a:gd name="T85" fmla="*/ 3 h 468"/>
                <a:gd name="T86" fmla="*/ 0 w 510"/>
                <a:gd name="T87" fmla="*/ 3 h 4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10"/>
                <a:gd name="T133" fmla="*/ 0 h 468"/>
                <a:gd name="T134" fmla="*/ 510 w 510"/>
                <a:gd name="T135" fmla="*/ 468 h 4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10" h="468">
                  <a:moveTo>
                    <a:pt x="0" y="384"/>
                  </a:moveTo>
                  <a:lnTo>
                    <a:pt x="24" y="348"/>
                  </a:lnTo>
                  <a:lnTo>
                    <a:pt x="42" y="294"/>
                  </a:lnTo>
                  <a:lnTo>
                    <a:pt x="48" y="252"/>
                  </a:lnTo>
                  <a:lnTo>
                    <a:pt x="108" y="138"/>
                  </a:lnTo>
                  <a:lnTo>
                    <a:pt x="138" y="114"/>
                  </a:lnTo>
                  <a:lnTo>
                    <a:pt x="180" y="102"/>
                  </a:lnTo>
                  <a:lnTo>
                    <a:pt x="228" y="96"/>
                  </a:lnTo>
                  <a:lnTo>
                    <a:pt x="240" y="90"/>
                  </a:lnTo>
                  <a:lnTo>
                    <a:pt x="300" y="66"/>
                  </a:lnTo>
                  <a:lnTo>
                    <a:pt x="348" y="30"/>
                  </a:lnTo>
                  <a:lnTo>
                    <a:pt x="432" y="6"/>
                  </a:lnTo>
                  <a:lnTo>
                    <a:pt x="468" y="0"/>
                  </a:lnTo>
                  <a:lnTo>
                    <a:pt x="486" y="12"/>
                  </a:lnTo>
                  <a:lnTo>
                    <a:pt x="456" y="48"/>
                  </a:lnTo>
                  <a:lnTo>
                    <a:pt x="414" y="72"/>
                  </a:lnTo>
                  <a:lnTo>
                    <a:pt x="426" y="138"/>
                  </a:lnTo>
                  <a:lnTo>
                    <a:pt x="444" y="150"/>
                  </a:lnTo>
                  <a:lnTo>
                    <a:pt x="462" y="138"/>
                  </a:lnTo>
                  <a:lnTo>
                    <a:pt x="474" y="156"/>
                  </a:lnTo>
                  <a:lnTo>
                    <a:pt x="498" y="204"/>
                  </a:lnTo>
                  <a:lnTo>
                    <a:pt x="510" y="216"/>
                  </a:lnTo>
                  <a:lnTo>
                    <a:pt x="480" y="246"/>
                  </a:lnTo>
                  <a:lnTo>
                    <a:pt x="450" y="282"/>
                  </a:lnTo>
                  <a:lnTo>
                    <a:pt x="450" y="306"/>
                  </a:lnTo>
                  <a:lnTo>
                    <a:pt x="438" y="330"/>
                  </a:lnTo>
                  <a:lnTo>
                    <a:pt x="426" y="330"/>
                  </a:lnTo>
                  <a:lnTo>
                    <a:pt x="354" y="294"/>
                  </a:lnTo>
                  <a:lnTo>
                    <a:pt x="324" y="300"/>
                  </a:lnTo>
                  <a:lnTo>
                    <a:pt x="312" y="312"/>
                  </a:lnTo>
                  <a:lnTo>
                    <a:pt x="348" y="336"/>
                  </a:lnTo>
                  <a:lnTo>
                    <a:pt x="336" y="348"/>
                  </a:lnTo>
                  <a:lnTo>
                    <a:pt x="252" y="354"/>
                  </a:lnTo>
                  <a:lnTo>
                    <a:pt x="216" y="372"/>
                  </a:lnTo>
                  <a:lnTo>
                    <a:pt x="168" y="378"/>
                  </a:lnTo>
                  <a:lnTo>
                    <a:pt x="144" y="396"/>
                  </a:lnTo>
                  <a:lnTo>
                    <a:pt x="126" y="414"/>
                  </a:lnTo>
                  <a:lnTo>
                    <a:pt x="78" y="438"/>
                  </a:lnTo>
                  <a:lnTo>
                    <a:pt x="36" y="456"/>
                  </a:lnTo>
                  <a:lnTo>
                    <a:pt x="12" y="468"/>
                  </a:lnTo>
                  <a:lnTo>
                    <a:pt x="24" y="432"/>
                  </a:lnTo>
                  <a:lnTo>
                    <a:pt x="54" y="402"/>
                  </a:lnTo>
                  <a:lnTo>
                    <a:pt x="24" y="372"/>
                  </a:lnTo>
                  <a:lnTo>
                    <a:pt x="0" y="384"/>
                  </a:lnTo>
                  <a:close/>
                </a:path>
              </a:pathLst>
            </a:custGeom>
            <a:pattFill prst="ltDnDiag">
              <a:fgClr>
                <a:schemeClr val="accent2"/>
              </a:fgClr>
              <a:bgClr>
                <a:srgbClr val="FFFF00"/>
              </a:bgClr>
            </a:pattFill>
            <a:ln w="9525">
              <a:solidFill>
                <a:srgbClr val="808080"/>
              </a:solidFill>
              <a:round/>
              <a:headEnd/>
              <a:tailEnd/>
            </a:ln>
          </p:spPr>
          <p:txBody>
            <a:bodyPr wrap="none" anchor="ctr"/>
            <a:lstStyle/>
            <a:p>
              <a:endParaRPr lang="en-US"/>
            </a:p>
          </p:txBody>
        </p:sp>
        <p:sp>
          <p:nvSpPr>
            <p:cNvPr id="1110" name="Freeform 76"/>
            <p:cNvSpPr>
              <a:spLocks/>
            </p:cNvSpPr>
            <p:nvPr>
              <p:custDataLst>
                <p:tags r:id="rId82"/>
              </p:custDataLst>
            </p:nvPr>
          </p:nvSpPr>
          <p:spPr bwMode="gray">
            <a:xfrm>
              <a:off x="4832" y="1877"/>
              <a:ext cx="282" cy="260"/>
            </a:xfrm>
            <a:custGeom>
              <a:avLst/>
              <a:gdLst>
                <a:gd name="T0" fmla="*/ 15 w 330"/>
                <a:gd name="T1" fmla="*/ 2 h 354"/>
                <a:gd name="T2" fmla="*/ 11 w 330"/>
                <a:gd name="T3" fmla="*/ 2 h 354"/>
                <a:gd name="T4" fmla="*/ 7 w 330"/>
                <a:gd name="T5" fmla="*/ 2 h 354"/>
                <a:gd name="T6" fmla="*/ 0 w 330"/>
                <a:gd name="T7" fmla="*/ 2 h 354"/>
                <a:gd name="T8" fmla="*/ 6 w 330"/>
                <a:gd name="T9" fmla="*/ 1 h 354"/>
                <a:gd name="T10" fmla="*/ 11 w 330"/>
                <a:gd name="T11" fmla="*/ 1 h 354"/>
                <a:gd name="T12" fmla="*/ 20 w 330"/>
                <a:gd name="T13" fmla="*/ 1 h 354"/>
                <a:gd name="T14" fmla="*/ 27 w 330"/>
                <a:gd name="T15" fmla="*/ 1 h 354"/>
                <a:gd name="T16" fmla="*/ 26 w 330"/>
                <a:gd name="T17" fmla="*/ 1 h 354"/>
                <a:gd name="T18" fmla="*/ 24 w 330"/>
                <a:gd name="T19" fmla="*/ 1 h 354"/>
                <a:gd name="T20" fmla="*/ 23 w 330"/>
                <a:gd name="T21" fmla="*/ 1 h 354"/>
                <a:gd name="T22" fmla="*/ 23 w 330"/>
                <a:gd name="T23" fmla="*/ 1 h 354"/>
                <a:gd name="T24" fmla="*/ 23 w 330"/>
                <a:gd name="T25" fmla="*/ 1 h 354"/>
                <a:gd name="T26" fmla="*/ 22 w 330"/>
                <a:gd name="T27" fmla="*/ 1 h 354"/>
                <a:gd name="T28" fmla="*/ 22 w 330"/>
                <a:gd name="T29" fmla="*/ 1 h 354"/>
                <a:gd name="T30" fmla="*/ 21 w 330"/>
                <a:gd name="T31" fmla="*/ 1 h 354"/>
                <a:gd name="T32" fmla="*/ 20 w 330"/>
                <a:gd name="T33" fmla="*/ 1 h 354"/>
                <a:gd name="T34" fmla="*/ 20 w 330"/>
                <a:gd name="T35" fmla="*/ 1 h 354"/>
                <a:gd name="T36" fmla="*/ 20 w 330"/>
                <a:gd name="T37" fmla="*/ 1 h 354"/>
                <a:gd name="T38" fmla="*/ 20 w 330"/>
                <a:gd name="T39" fmla="*/ 1 h 354"/>
                <a:gd name="T40" fmla="*/ 19 w 330"/>
                <a:gd name="T41" fmla="*/ 1 h 354"/>
                <a:gd name="T42" fmla="*/ 17 w 330"/>
                <a:gd name="T43" fmla="*/ 1 h 354"/>
                <a:gd name="T44" fmla="*/ 17 w 330"/>
                <a:gd name="T45" fmla="*/ 1 h 354"/>
                <a:gd name="T46" fmla="*/ 17 w 330"/>
                <a:gd name="T47" fmla="*/ 1 h 354"/>
                <a:gd name="T48" fmla="*/ 19 w 330"/>
                <a:gd name="T49" fmla="*/ 1 h 354"/>
                <a:gd name="T50" fmla="*/ 19 w 330"/>
                <a:gd name="T51" fmla="*/ 1 h 354"/>
                <a:gd name="T52" fmla="*/ 19 w 330"/>
                <a:gd name="T53" fmla="*/ 1 h 354"/>
                <a:gd name="T54" fmla="*/ 20 w 330"/>
                <a:gd name="T55" fmla="*/ 1 h 354"/>
                <a:gd name="T56" fmla="*/ 20 w 330"/>
                <a:gd name="T57" fmla="*/ 1 h 354"/>
                <a:gd name="T58" fmla="*/ 20 w 330"/>
                <a:gd name="T59" fmla="*/ 1 h 354"/>
                <a:gd name="T60" fmla="*/ 21 w 330"/>
                <a:gd name="T61" fmla="*/ 1 h 354"/>
                <a:gd name="T62" fmla="*/ 21 w 330"/>
                <a:gd name="T63" fmla="*/ 1 h 354"/>
                <a:gd name="T64" fmla="*/ 21 w 330"/>
                <a:gd name="T65" fmla="*/ 1 h 354"/>
                <a:gd name="T66" fmla="*/ 22 w 330"/>
                <a:gd name="T67" fmla="*/ 1 h 354"/>
                <a:gd name="T68" fmla="*/ 20 w 330"/>
                <a:gd name="T69" fmla="*/ 1 h 354"/>
                <a:gd name="T70" fmla="*/ 20 w 330"/>
                <a:gd name="T71" fmla="*/ 1 h 354"/>
                <a:gd name="T72" fmla="*/ 21 w 330"/>
                <a:gd name="T73" fmla="*/ 1 h 354"/>
                <a:gd name="T74" fmla="*/ 22 w 330"/>
                <a:gd name="T75" fmla="*/ 1 h 354"/>
                <a:gd name="T76" fmla="*/ 23 w 330"/>
                <a:gd name="T77" fmla="*/ 1 h 354"/>
                <a:gd name="T78" fmla="*/ 23 w 330"/>
                <a:gd name="T79" fmla="*/ 1 h 354"/>
                <a:gd name="T80" fmla="*/ 23 w 330"/>
                <a:gd name="T81" fmla="*/ 1 h 354"/>
                <a:gd name="T82" fmla="*/ 22 w 330"/>
                <a:gd name="T83" fmla="*/ 1 h 354"/>
                <a:gd name="T84" fmla="*/ 20 w 330"/>
                <a:gd name="T85" fmla="*/ 1 h 354"/>
                <a:gd name="T86" fmla="*/ 20 w 330"/>
                <a:gd name="T87" fmla="*/ 2 h 354"/>
                <a:gd name="T88" fmla="*/ 20 w 330"/>
                <a:gd name="T89" fmla="*/ 2 h 354"/>
                <a:gd name="T90" fmla="*/ 19 w 330"/>
                <a:gd name="T91" fmla="*/ 2 h 354"/>
                <a:gd name="T92" fmla="*/ 19 w 330"/>
                <a:gd name="T93" fmla="*/ 2 h 354"/>
                <a:gd name="T94" fmla="*/ 17 w 330"/>
                <a:gd name="T95" fmla="*/ 2 h 35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30"/>
                <a:gd name="T145" fmla="*/ 0 h 354"/>
                <a:gd name="T146" fmla="*/ 330 w 330"/>
                <a:gd name="T147" fmla="*/ 354 h 35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30" h="354">
                  <a:moveTo>
                    <a:pt x="222" y="306"/>
                  </a:moveTo>
                  <a:lnTo>
                    <a:pt x="216" y="312"/>
                  </a:lnTo>
                  <a:lnTo>
                    <a:pt x="192" y="330"/>
                  </a:lnTo>
                  <a:lnTo>
                    <a:pt x="174" y="330"/>
                  </a:lnTo>
                  <a:lnTo>
                    <a:pt x="156" y="336"/>
                  </a:lnTo>
                  <a:lnTo>
                    <a:pt x="132" y="336"/>
                  </a:lnTo>
                  <a:lnTo>
                    <a:pt x="102" y="354"/>
                  </a:lnTo>
                  <a:lnTo>
                    <a:pt x="84" y="348"/>
                  </a:lnTo>
                  <a:lnTo>
                    <a:pt x="78" y="330"/>
                  </a:lnTo>
                  <a:lnTo>
                    <a:pt x="54" y="330"/>
                  </a:lnTo>
                  <a:lnTo>
                    <a:pt x="24" y="324"/>
                  </a:lnTo>
                  <a:lnTo>
                    <a:pt x="0" y="300"/>
                  </a:lnTo>
                  <a:lnTo>
                    <a:pt x="18" y="270"/>
                  </a:lnTo>
                  <a:lnTo>
                    <a:pt x="42" y="276"/>
                  </a:lnTo>
                  <a:lnTo>
                    <a:pt x="66" y="258"/>
                  </a:lnTo>
                  <a:lnTo>
                    <a:pt x="90" y="210"/>
                  </a:lnTo>
                  <a:lnTo>
                    <a:pt x="114" y="186"/>
                  </a:lnTo>
                  <a:lnTo>
                    <a:pt x="138" y="162"/>
                  </a:lnTo>
                  <a:lnTo>
                    <a:pt x="180" y="114"/>
                  </a:lnTo>
                  <a:lnTo>
                    <a:pt x="222" y="66"/>
                  </a:lnTo>
                  <a:lnTo>
                    <a:pt x="258" y="30"/>
                  </a:lnTo>
                  <a:lnTo>
                    <a:pt x="306" y="6"/>
                  </a:lnTo>
                  <a:lnTo>
                    <a:pt x="324" y="0"/>
                  </a:lnTo>
                  <a:lnTo>
                    <a:pt x="330" y="12"/>
                  </a:lnTo>
                  <a:lnTo>
                    <a:pt x="324" y="12"/>
                  </a:lnTo>
                  <a:lnTo>
                    <a:pt x="324" y="18"/>
                  </a:lnTo>
                  <a:lnTo>
                    <a:pt x="318" y="18"/>
                  </a:lnTo>
                  <a:lnTo>
                    <a:pt x="312" y="18"/>
                  </a:lnTo>
                  <a:lnTo>
                    <a:pt x="306" y="18"/>
                  </a:lnTo>
                  <a:lnTo>
                    <a:pt x="306" y="24"/>
                  </a:lnTo>
                  <a:lnTo>
                    <a:pt x="306" y="18"/>
                  </a:lnTo>
                  <a:lnTo>
                    <a:pt x="300" y="18"/>
                  </a:lnTo>
                  <a:lnTo>
                    <a:pt x="300" y="24"/>
                  </a:lnTo>
                  <a:lnTo>
                    <a:pt x="294" y="24"/>
                  </a:lnTo>
                  <a:lnTo>
                    <a:pt x="294" y="30"/>
                  </a:lnTo>
                  <a:lnTo>
                    <a:pt x="288" y="30"/>
                  </a:lnTo>
                  <a:lnTo>
                    <a:pt x="288" y="36"/>
                  </a:lnTo>
                  <a:lnTo>
                    <a:pt x="282" y="36"/>
                  </a:lnTo>
                  <a:lnTo>
                    <a:pt x="282" y="42"/>
                  </a:lnTo>
                  <a:lnTo>
                    <a:pt x="282" y="36"/>
                  </a:lnTo>
                  <a:lnTo>
                    <a:pt x="276" y="36"/>
                  </a:lnTo>
                  <a:lnTo>
                    <a:pt x="270" y="36"/>
                  </a:lnTo>
                  <a:lnTo>
                    <a:pt x="270" y="42"/>
                  </a:lnTo>
                  <a:lnTo>
                    <a:pt x="276" y="42"/>
                  </a:lnTo>
                  <a:lnTo>
                    <a:pt x="270" y="42"/>
                  </a:lnTo>
                  <a:lnTo>
                    <a:pt x="270" y="48"/>
                  </a:lnTo>
                  <a:lnTo>
                    <a:pt x="264" y="48"/>
                  </a:lnTo>
                  <a:lnTo>
                    <a:pt x="264" y="54"/>
                  </a:lnTo>
                  <a:lnTo>
                    <a:pt x="258" y="54"/>
                  </a:lnTo>
                  <a:lnTo>
                    <a:pt x="258" y="60"/>
                  </a:lnTo>
                  <a:lnTo>
                    <a:pt x="252" y="60"/>
                  </a:lnTo>
                  <a:lnTo>
                    <a:pt x="252" y="66"/>
                  </a:lnTo>
                  <a:lnTo>
                    <a:pt x="252" y="72"/>
                  </a:lnTo>
                  <a:lnTo>
                    <a:pt x="246" y="72"/>
                  </a:lnTo>
                  <a:lnTo>
                    <a:pt x="246" y="78"/>
                  </a:lnTo>
                  <a:lnTo>
                    <a:pt x="252" y="78"/>
                  </a:lnTo>
                  <a:lnTo>
                    <a:pt x="246" y="78"/>
                  </a:lnTo>
                  <a:lnTo>
                    <a:pt x="246" y="84"/>
                  </a:lnTo>
                  <a:lnTo>
                    <a:pt x="246" y="90"/>
                  </a:lnTo>
                  <a:lnTo>
                    <a:pt x="246" y="96"/>
                  </a:lnTo>
                  <a:lnTo>
                    <a:pt x="246" y="102"/>
                  </a:lnTo>
                  <a:lnTo>
                    <a:pt x="240" y="102"/>
                  </a:lnTo>
                  <a:lnTo>
                    <a:pt x="234" y="102"/>
                  </a:lnTo>
                  <a:lnTo>
                    <a:pt x="228" y="102"/>
                  </a:lnTo>
                  <a:lnTo>
                    <a:pt x="228" y="108"/>
                  </a:lnTo>
                  <a:lnTo>
                    <a:pt x="222" y="108"/>
                  </a:lnTo>
                  <a:lnTo>
                    <a:pt x="222" y="102"/>
                  </a:lnTo>
                  <a:lnTo>
                    <a:pt x="222" y="108"/>
                  </a:lnTo>
                  <a:lnTo>
                    <a:pt x="210" y="114"/>
                  </a:lnTo>
                  <a:lnTo>
                    <a:pt x="210" y="120"/>
                  </a:lnTo>
                  <a:lnTo>
                    <a:pt x="216" y="120"/>
                  </a:lnTo>
                  <a:lnTo>
                    <a:pt x="216" y="126"/>
                  </a:lnTo>
                  <a:lnTo>
                    <a:pt x="222" y="126"/>
                  </a:lnTo>
                  <a:lnTo>
                    <a:pt x="222" y="132"/>
                  </a:lnTo>
                  <a:lnTo>
                    <a:pt x="228" y="132"/>
                  </a:lnTo>
                  <a:lnTo>
                    <a:pt x="234" y="132"/>
                  </a:lnTo>
                  <a:lnTo>
                    <a:pt x="234" y="138"/>
                  </a:lnTo>
                  <a:lnTo>
                    <a:pt x="228" y="138"/>
                  </a:lnTo>
                  <a:lnTo>
                    <a:pt x="228" y="144"/>
                  </a:lnTo>
                  <a:lnTo>
                    <a:pt x="234" y="144"/>
                  </a:lnTo>
                  <a:lnTo>
                    <a:pt x="234" y="150"/>
                  </a:lnTo>
                  <a:lnTo>
                    <a:pt x="240" y="150"/>
                  </a:lnTo>
                  <a:lnTo>
                    <a:pt x="240" y="156"/>
                  </a:lnTo>
                  <a:lnTo>
                    <a:pt x="240" y="162"/>
                  </a:lnTo>
                  <a:lnTo>
                    <a:pt x="240" y="168"/>
                  </a:lnTo>
                  <a:lnTo>
                    <a:pt x="246" y="168"/>
                  </a:lnTo>
                  <a:lnTo>
                    <a:pt x="252" y="174"/>
                  </a:lnTo>
                  <a:lnTo>
                    <a:pt x="252" y="180"/>
                  </a:lnTo>
                  <a:lnTo>
                    <a:pt x="258" y="180"/>
                  </a:lnTo>
                  <a:lnTo>
                    <a:pt x="252" y="180"/>
                  </a:lnTo>
                  <a:lnTo>
                    <a:pt x="258" y="180"/>
                  </a:lnTo>
                  <a:lnTo>
                    <a:pt x="258" y="186"/>
                  </a:lnTo>
                  <a:lnTo>
                    <a:pt x="264" y="186"/>
                  </a:lnTo>
                  <a:lnTo>
                    <a:pt x="270" y="186"/>
                  </a:lnTo>
                  <a:lnTo>
                    <a:pt x="264" y="186"/>
                  </a:lnTo>
                  <a:lnTo>
                    <a:pt x="264" y="192"/>
                  </a:lnTo>
                  <a:lnTo>
                    <a:pt x="270" y="192"/>
                  </a:lnTo>
                  <a:lnTo>
                    <a:pt x="270" y="198"/>
                  </a:lnTo>
                  <a:lnTo>
                    <a:pt x="264" y="198"/>
                  </a:lnTo>
                  <a:lnTo>
                    <a:pt x="270" y="198"/>
                  </a:lnTo>
                  <a:lnTo>
                    <a:pt x="264" y="198"/>
                  </a:lnTo>
                  <a:lnTo>
                    <a:pt x="270" y="204"/>
                  </a:lnTo>
                  <a:lnTo>
                    <a:pt x="264" y="204"/>
                  </a:lnTo>
                  <a:lnTo>
                    <a:pt x="264" y="210"/>
                  </a:lnTo>
                  <a:lnTo>
                    <a:pt x="258" y="210"/>
                  </a:lnTo>
                  <a:lnTo>
                    <a:pt x="252" y="210"/>
                  </a:lnTo>
                  <a:lnTo>
                    <a:pt x="252" y="216"/>
                  </a:lnTo>
                  <a:lnTo>
                    <a:pt x="252" y="222"/>
                  </a:lnTo>
                  <a:lnTo>
                    <a:pt x="258" y="222"/>
                  </a:lnTo>
                  <a:lnTo>
                    <a:pt x="264" y="222"/>
                  </a:lnTo>
                  <a:lnTo>
                    <a:pt x="264" y="228"/>
                  </a:lnTo>
                  <a:lnTo>
                    <a:pt x="270" y="228"/>
                  </a:lnTo>
                  <a:lnTo>
                    <a:pt x="276" y="228"/>
                  </a:lnTo>
                  <a:lnTo>
                    <a:pt x="270" y="228"/>
                  </a:lnTo>
                  <a:lnTo>
                    <a:pt x="270" y="234"/>
                  </a:lnTo>
                  <a:lnTo>
                    <a:pt x="276" y="234"/>
                  </a:lnTo>
                  <a:lnTo>
                    <a:pt x="282" y="234"/>
                  </a:lnTo>
                  <a:lnTo>
                    <a:pt x="282" y="240"/>
                  </a:lnTo>
                  <a:lnTo>
                    <a:pt x="282" y="246"/>
                  </a:lnTo>
                  <a:lnTo>
                    <a:pt x="276" y="246"/>
                  </a:lnTo>
                  <a:lnTo>
                    <a:pt x="276" y="252"/>
                  </a:lnTo>
                  <a:lnTo>
                    <a:pt x="282" y="252"/>
                  </a:lnTo>
                  <a:lnTo>
                    <a:pt x="282" y="258"/>
                  </a:lnTo>
                  <a:lnTo>
                    <a:pt x="276" y="258"/>
                  </a:lnTo>
                  <a:lnTo>
                    <a:pt x="270" y="258"/>
                  </a:lnTo>
                  <a:lnTo>
                    <a:pt x="270" y="252"/>
                  </a:lnTo>
                  <a:lnTo>
                    <a:pt x="270" y="258"/>
                  </a:lnTo>
                  <a:lnTo>
                    <a:pt x="264" y="258"/>
                  </a:lnTo>
                  <a:lnTo>
                    <a:pt x="258" y="258"/>
                  </a:lnTo>
                  <a:lnTo>
                    <a:pt x="258" y="264"/>
                  </a:lnTo>
                  <a:lnTo>
                    <a:pt x="252" y="264"/>
                  </a:lnTo>
                  <a:lnTo>
                    <a:pt x="252" y="270"/>
                  </a:lnTo>
                  <a:lnTo>
                    <a:pt x="252" y="276"/>
                  </a:lnTo>
                  <a:lnTo>
                    <a:pt x="246" y="282"/>
                  </a:lnTo>
                  <a:lnTo>
                    <a:pt x="240" y="282"/>
                  </a:lnTo>
                  <a:lnTo>
                    <a:pt x="234" y="282"/>
                  </a:lnTo>
                  <a:lnTo>
                    <a:pt x="234" y="288"/>
                  </a:lnTo>
                  <a:lnTo>
                    <a:pt x="234" y="294"/>
                  </a:lnTo>
                  <a:lnTo>
                    <a:pt x="228" y="294"/>
                  </a:lnTo>
                  <a:lnTo>
                    <a:pt x="228" y="300"/>
                  </a:lnTo>
                  <a:lnTo>
                    <a:pt x="234" y="300"/>
                  </a:lnTo>
                  <a:lnTo>
                    <a:pt x="228" y="300"/>
                  </a:lnTo>
                  <a:lnTo>
                    <a:pt x="228" y="306"/>
                  </a:lnTo>
                  <a:lnTo>
                    <a:pt x="222" y="306"/>
                  </a:lnTo>
                  <a:close/>
                </a:path>
              </a:pathLst>
            </a:custGeom>
            <a:solidFill>
              <a:schemeClr val="accent2"/>
            </a:solidFill>
            <a:ln w="9525">
              <a:solidFill>
                <a:srgbClr val="808080"/>
              </a:solidFill>
              <a:round/>
              <a:headEnd/>
              <a:tailEnd/>
            </a:ln>
          </p:spPr>
          <p:txBody>
            <a:bodyPr wrap="none" anchor="ctr"/>
            <a:lstStyle/>
            <a:p>
              <a:endParaRPr lang="en-US"/>
            </a:p>
          </p:txBody>
        </p:sp>
        <p:sp>
          <p:nvSpPr>
            <p:cNvPr id="1111" name="Freeform 77"/>
            <p:cNvSpPr>
              <a:spLocks/>
            </p:cNvSpPr>
            <p:nvPr>
              <p:custDataLst>
                <p:tags r:id="rId83"/>
              </p:custDataLst>
            </p:nvPr>
          </p:nvSpPr>
          <p:spPr bwMode="gray">
            <a:xfrm>
              <a:off x="4685" y="1514"/>
              <a:ext cx="368" cy="195"/>
            </a:xfrm>
            <a:custGeom>
              <a:avLst/>
              <a:gdLst>
                <a:gd name="T0" fmla="*/ 32 w 432"/>
                <a:gd name="T1" fmla="*/ 1 h 264"/>
                <a:gd name="T2" fmla="*/ 32 w 432"/>
                <a:gd name="T3" fmla="*/ 1 h 264"/>
                <a:gd name="T4" fmla="*/ 32 w 432"/>
                <a:gd name="T5" fmla="*/ 1 h 264"/>
                <a:gd name="T6" fmla="*/ 30 w 432"/>
                <a:gd name="T7" fmla="*/ 1 h 264"/>
                <a:gd name="T8" fmla="*/ 27 w 432"/>
                <a:gd name="T9" fmla="*/ 1 h 264"/>
                <a:gd name="T10" fmla="*/ 23 w 432"/>
                <a:gd name="T11" fmla="*/ 1 h 264"/>
                <a:gd name="T12" fmla="*/ 20 w 432"/>
                <a:gd name="T13" fmla="*/ 2 h 264"/>
                <a:gd name="T14" fmla="*/ 14 w 432"/>
                <a:gd name="T15" fmla="*/ 2 h 264"/>
                <a:gd name="T16" fmla="*/ 10 w 432"/>
                <a:gd name="T17" fmla="*/ 2 h 264"/>
                <a:gd name="T18" fmla="*/ 9 w 432"/>
                <a:gd name="T19" fmla="*/ 2 h 264"/>
                <a:gd name="T20" fmla="*/ 8 w 432"/>
                <a:gd name="T21" fmla="*/ 1 h 264"/>
                <a:gd name="T22" fmla="*/ 7 w 432"/>
                <a:gd name="T23" fmla="*/ 1 h 264"/>
                <a:gd name="T24" fmla="*/ 6 w 432"/>
                <a:gd name="T25" fmla="*/ 1 h 264"/>
                <a:gd name="T26" fmla="*/ 3 w 432"/>
                <a:gd name="T27" fmla="*/ 1 h 264"/>
                <a:gd name="T28" fmla="*/ 0 w 432"/>
                <a:gd name="T29" fmla="*/ 1 h 264"/>
                <a:gd name="T30" fmla="*/ 3 w 432"/>
                <a:gd name="T31" fmla="*/ 1 h 264"/>
                <a:gd name="T32" fmla="*/ 6 w 432"/>
                <a:gd name="T33" fmla="*/ 1 h 264"/>
                <a:gd name="T34" fmla="*/ 11 w 432"/>
                <a:gd name="T35" fmla="*/ 1 h 264"/>
                <a:gd name="T36" fmla="*/ 12 w 432"/>
                <a:gd name="T37" fmla="*/ 0 h 264"/>
                <a:gd name="T38" fmla="*/ 14 w 432"/>
                <a:gd name="T39" fmla="*/ 1 h 264"/>
                <a:gd name="T40" fmla="*/ 14 w 432"/>
                <a:gd name="T41" fmla="*/ 1 h 264"/>
                <a:gd name="T42" fmla="*/ 17 w 432"/>
                <a:gd name="T43" fmla="*/ 1 h 264"/>
                <a:gd name="T44" fmla="*/ 22 w 432"/>
                <a:gd name="T45" fmla="*/ 1 h 264"/>
                <a:gd name="T46" fmla="*/ 26 w 432"/>
                <a:gd name="T47" fmla="*/ 1 h 264"/>
                <a:gd name="T48" fmla="*/ 27 w 432"/>
                <a:gd name="T49" fmla="*/ 1 h 264"/>
                <a:gd name="T50" fmla="*/ 27 w 432"/>
                <a:gd name="T51" fmla="*/ 1 h 264"/>
                <a:gd name="T52" fmla="*/ 27 w 432"/>
                <a:gd name="T53" fmla="*/ 1 h 264"/>
                <a:gd name="T54" fmla="*/ 27 w 432"/>
                <a:gd name="T55" fmla="*/ 1 h 264"/>
                <a:gd name="T56" fmla="*/ 27 w 432"/>
                <a:gd name="T57" fmla="*/ 1 h 264"/>
                <a:gd name="T58" fmla="*/ 27 w 432"/>
                <a:gd name="T59" fmla="*/ 1 h 264"/>
                <a:gd name="T60" fmla="*/ 27 w 432"/>
                <a:gd name="T61" fmla="*/ 1 h 264"/>
                <a:gd name="T62" fmla="*/ 27 w 432"/>
                <a:gd name="T63" fmla="*/ 1 h 264"/>
                <a:gd name="T64" fmla="*/ 29 w 432"/>
                <a:gd name="T65" fmla="*/ 1 h 264"/>
                <a:gd name="T66" fmla="*/ 29 w 432"/>
                <a:gd name="T67" fmla="*/ 1 h 264"/>
                <a:gd name="T68" fmla="*/ 29 w 432"/>
                <a:gd name="T69" fmla="*/ 1 h 264"/>
                <a:gd name="T70" fmla="*/ 30 w 432"/>
                <a:gd name="T71" fmla="*/ 1 h 264"/>
                <a:gd name="T72" fmla="*/ 30 w 432"/>
                <a:gd name="T73" fmla="*/ 1 h 264"/>
                <a:gd name="T74" fmla="*/ 31 w 432"/>
                <a:gd name="T75" fmla="*/ 1 h 264"/>
                <a:gd name="T76" fmla="*/ 32 w 432"/>
                <a:gd name="T77" fmla="*/ 1 h 264"/>
                <a:gd name="T78" fmla="*/ 32 w 432"/>
                <a:gd name="T79" fmla="*/ 1 h 264"/>
                <a:gd name="T80" fmla="*/ 32 w 432"/>
                <a:gd name="T81" fmla="*/ 1 h 264"/>
                <a:gd name="T82" fmla="*/ 32 w 432"/>
                <a:gd name="T83" fmla="*/ 1 h 264"/>
                <a:gd name="T84" fmla="*/ 32 w 432"/>
                <a:gd name="T85" fmla="*/ 1 h 264"/>
                <a:gd name="T86" fmla="*/ 32 w 432"/>
                <a:gd name="T87" fmla="*/ 1 h 264"/>
                <a:gd name="T88" fmla="*/ 32 w 432"/>
                <a:gd name="T89" fmla="*/ 1 h 264"/>
                <a:gd name="T90" fmla="*/ 32 w 432"/>
                <a:gd name="T91" fmla="*/ 1 h 26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32"/>
                <a:gd name="T139" fmla="*/ 0 h 264"/>
                <a:gd name="T140" fmla="*/ 432 w 432"/>
                <a:gd name="T141" fmla="*/ 264 h 26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32" h="264">
                  <a:moveTo>
                    <a:pt x="432" y="114"/>
                  </a:moveTo>
                  <a:lnTo>
                    <a:pt x="432" y="126"/>
                  </a:lnTo>
                  <a:lnTo>
                    <a:pt x="426" y="162"/>
                  </a:lnTo>
                  <a:lnTo>
                    <a:pt x="390" y="180"/>
                  </a:lnTo>
                  <a:lnTo>
                    <a:pt x="354" y="198"/>
                  </a:lnTo>
                  <a:lnTo>
                    <a:pt x="312" y="210"/>
                  </a:lnTo>
                  <a:lnTo>
                    <a:pt x="264" y="240"/>
                  </a:lnTo>
                  <a:lnTo>
                    <a:pt x="192" y="258"/>
                  </a:lnTo>
                  <a:lnTo>
                    <a:pt x="126" y="264"/>
                  </a:lnTo>
                  <a:lnTo>
                    <a:pt x="108" y="258"/>
                  </a:lnTo>
                  <a:lnTo>
                    <a:pt x="90" y="222"/>
                  </a:lnTo>
                  <a:lnTo>
                    <a:pt x="84" y="180"/>
                  </a:lnTo>
                  <a:lnTo>
                    <a:pt x="66" y="144"/>
                  </a:lnTo>
                  <a:lnTo>
                    <a:pt x="42" y="114"/>
                  </a:lnTo>
                  <a:lnTo>
                    <a:pt x="0" y="102"/>
                  </a:lnTo>
                  <a:lnTo>
                    <a:pt x="18" y="78"/>
                  </a:lnTo>
                  <a:lnTo>
                    <a:pt x="72" y="54"/>
                  </a:lnTo>
                  <a:lnTo>
                    <a:pt x="144" y="36"/>
                  </a:lnTo>
                  <a:lnTo>
                    <a:pt x="156" y="0"/>
                  </a:lnTo>
                  <a:lnTo>
                    <a:pt x="180" y="6"/>
                  </a:lnTo>
                  <a:lnTo>
                    <a:pt x="192" y="18"/>
                  </a:lnTo>
                  <a:lnTo>
                    <a:pt x="216" y="36"/>
                  </a:lnTo>
                  <a:lnTo>
                    <a:pt x="288" y="60"/>
                  </a:lnTo>
                  <a:lnTo>
                    <a:pt x="330" y="84"/>
                  </a:lnTo>
                  <a:lnTo>
                    <a:pt x="342" y="90"/>
                  </a:lnTo>
                  <a:lnTo>
                    <a:pt x="348" y="90"/>
                  </a:lnTo>
                  <a:lnTo>
                    <a:pt x="348" y="96"/>
                  </a:lnTo>
                  <a:lnTo>
                    <a:pt x="354" y="96"/>
                  </a:lnTo>
                  <a:lnTo>
                    <a:pt x="354" y="102"/>
                  </a:lnTo>
                  <a:lnTo>
                    <a:pt x="360" y="102"/>
                  </a:lnTo>
                  <a:lnTo>
                    <a:pt x="360" y="108"/>
                  </a:lnTo>
                  <a:lnTo>
                    <a:pt x="366" y="108"/>
                  </a:lnTo>
                  <a:lnTo>
                    <a:pt x="372" y="108"/>
                  </a:lnTo>
                  <a:lnTo>
                    <a:pt x="378" y="108"/>
                  </a:lnTo>
                  <a:lnTo>
                    <a:pt x="378" y="102"/>
                  </a:lnTo>
                  <a:lnTo>
                    <a:pt x="384" y="102"/>
                  </a:lnTo>
                  <a:lnTo>
                    <a:pt x="390" y="96"/>
                  </a:lnTo>
                  <a:lnTo>
                    <a:pt x="396" y="96"/>
                  </a:lnTo>
                  <a:lnTo>
                    <a:pt x="402" y="96"/>
                  </a:lnTo>
                  <a:lnTo>
                    <a:pt x="408" y="96"/>
                  </a:lnTo>
                  <a:lnTo>
                    <a:pt x="408" y="102"/>
                  </a:lnTo>
                  <a:lnTo>
                    <a:pt x="414" y="102"/>
                  </a:lnTo>
                  <a:lnTo>
                    <a:pt x="414" y="108"/>
                  </a:lnTo>
                  <a:lnTo>
                    <a:pt x="420" y="108"/>
                  </a:lnTo>
                  <a:lnTo>
                    <a:pt x="426" y="114"/>
                  </a:lnTo>
                  <a:lnTo>
                    <a:pt x="432" y="114"/>
                  </a:lnTo>
                  <a:close/>
                </a:path>
              </a:pathLst>
            </a:custGeom>
            <a:solidFill>
              <a:schemeClr val="accent2"/>
            </a:solidFill>
            <a:ln w="9525">
              <a:solidFill>
                <a:srgbClr val="808080"/>
              </a:solidFill>
              <a:round/>
              <a:headEnd/>
              <a:tailEnd/>
            </a:ln>
          </p:spPr>
          <p:txBody>
            <a:bodyPr wrap="none" anchor="ctr"/>
            <a:lstStyle/>
            <a:p>
              <a:endParaRPr lang="en-US"/>
            </a:p>
          </p:txBody>
        </p:sp>
        <p:sp>
          <p:nvSpPr>
            <p:cNvPr id="1112" name="Freeform 78" descr="Light downward diagonal"/>
            <p:cNvSpPr>
              <a:spLocks/>
            </p:cNvSpPr>
            <p:nvPr>
              <p:custDataLst>
                <p:tags r:id="rId84"/>
              </p:custDataLst>
            </p:nvPr>
          </p:nvSpPr>
          <p:spPr bwMode="gray">
            <a:xfrm>
              <a:off x="4669" y="2097"/>
              <a:ext cx="425" cy="248"/>
            </a:xfrm>
            <a:custGeom>
              <a:avLst/>
              <a:gdLst>
                <a:gd name="T0" fmla="*/ 3 w 498"/>
                <a:gd name="T1" fmla="*/ 1 h 336"/>
                <a:gd name="T2" fmla="*/ 11 w 498"/>
                <a:gd name="T3" fmla="*/ 1 h 336"/>
                <a:gd name="T4" fmla="*/ 20 w 498"/>
                <a:gd name="T5" fmla="*/ 1 h 336"/>
                <a:gd name="T6" fmla="*/ 23 w 498"/>
                <a:gd name="T7" fmla="*/ 1 h 336"/>
                <a:gd name="T8" fmla="*/ 29 w 498"/>
                <a:gd name="T9" fmla="*/ 1 h 336"/>
                <a:gd name="T10" fmla="*/ 32 w 498"/>
                <a:gd name="T11" fmla="*/ 1 h 336"/>
                <a:gd name="T12" fmla="*/ 32 w 498"/>
                <a:gd name="T13" fmla="*/ 1 h 336"/>
                <a:gd name="T14" fmla="*/ 32 w 498"/>
                <a:gd name="T15" fmla="*/ 1 h 336"/>
                <a:gd name="T16" fmla="*/ 32 w 498"/>
                <a:gd name="T17" fmla="*/ 1 h 336"/>
                <a:gd name="T18" fmla="*/ 32 w 498"/>
                <a:gd name="T19" fmla="*/ 1 h 336"/>
                <a:gd name="T20" fmla="*/ 32 w 498"/>
                <a:gd name="T21" fmla="*/ 1 h 336"/>
                <a:gd name="T22" fmla="*/ 32 w 498"/>
                <a:gd name="T23" fmla="*/ 1 h 336"/>
                <a:gd name="T24" fmla="*/ 32 w 498"/>
                <a:gd name="T25" fmla="*/ 1 h 336"/>
                <a:gd name="T26" fmla="*/ 32 w 498"/>
                <a:gd name="T27" fmla="*/ 1 h 336"/>
                <a:gd name="T28" fmla="*/ 32 w 498"/>
                <a:gd name="T29" fmla="*/ 1 h 336"/>
                <a:gd name="T30" fmla="*/ 33 w 498"/>
                <a:gd name="T31" fmla="*/ 1 h 336"/>
                <a:gd name="T32" fmla="*/ 34 w 498"/>
                <a:gd name="T33" fmla="*/ 1 h 336"/>
                <a:gd name="T34" fmla="*/ 36 w 498"/>
                <a:gd name="T35" fmla="*/ 1 h 336"/>
                <a:gd name="T36" fmla="*/ 36 w 498"/>
                <a:gd name="T37" fmla="*/ 1 h 336"/>
                <a:gd name="T38" fmla="*/ 36 w 498"/>
                <a:gd name="T39" fmla="*/ 1 h 336"/>
                <a:gd name="T40" fmla="*/ 36 w 498"/>
                <a:gd name="T41" fmla="*/ 1 h 336"/>
                <a:gd name="T42" fmla="*/ 36 w 498"/>
                <a:gd name="T43" fmla="*/ 1 h 336"/>
                <a:gd name="T44" fmla="*/ 38 w 498"/>
                <a:gd name="T45" fmla="*/ 1 h 336"/>
                <a:gd name="T46" fmla="*/ 38 w 498"/>
                <a:gd name="T47" fmla="*/ 1 h 336"/>
                <a:gd name="T48" fmla="*/ 38 w 498"/>
                <a:gd name="T49" fmla="*/ 1 h 336"/>
                <a:gd name="T50" fmla="*/ 39 w 498"/>
                <a:gd name="T51" fmla="*/ 1 h 336"/>
                <a:gd name="T52" fmla="*/ 38 w 498"/>
                <a:gd name="T53" fmla="*/ 1 h 336"/>
                <a:gd name="T54" fmla="*/ 38 w 498"/>
                <a:gd name="T55" fmla="*/ 1 h 336"/>
                <a:gd name="T56" fmla="*/ 38 w 498"/>
                <a:gd name="T57" fmla="*/ 1 h 336"/>
                <a:gd name="T58" fmla="*/ 36 w 498"/>
                <a:gd name="T59" fmla="*/ 1 h 336"/>
                <a:gd name="T60" fmla="*/ 36 w 498"/>
                <a:gd name="T61" fmla="*/ 1 h 336"/>
                <a:gd name="T62" fmla="*/ 35 w 498"/>
                <a:gd name="T63" fmla="*/ 1 h 336"/>
                <a:gd name="T64" fmla="*/ 33 w 498"/>
                <a:gd name="T65" fmla="*/ 1 h 336"/>
                <a:gd name="T66" fmla="*/ 32 w 498"/>
                <a:gd name="T67" fmla="*/ 1 h 336"/>
                <a:gd name="T68" fmla="*/ 32 w 498"/>
                <a:gd name="T69" fmla="*/ 1 h 336"/>
                <a:gd name="T70" fmla="*/ 32 w 498"/>
                <a:gd name="T71" fmla="*/ 1 h 336"/>
                <a:gd name="T72" fmla="*/ 31 w 498"/>
                <a:gd name="T73" fmla="*/ 1 h 336"/>
                <a:gd name="T74" fmla="*/ 31 w 498"/>
                <a:gd name="T75" fmla="*/ 1 h 336"/>
                <a:gd name="T76" fmla="*/ 29 w 498"/>
                <a:gd name="T77" fmla="*/ 1 h 336"/>
                <a:gd name="T78" fmla="*/ 28 w 498"/>
                <a:gd name="T79" fmla="*/ 1 h 336"/>
                <a:gd name="T80" fmla="*/ 27 w 498"/>
                <a:gd name="T81" fmla="*/ 1 h 336"/>
                <a:gd name="T82" fmla="*/ 27 w 498"/>
                <a:gd name="T83" fmla="*/ 1 h 336"/>
                <a:gd name="T84" fmla="*/ 27 w 498"/>
                <a:gd name="T85" fmla="*/ 1 h 336"/>
                <a:gd name="T86" fmla="*/ 26 w 498"/>
                <a:gd name="T87" fmla="*/ 1 h 336"/>
                <a:gd name="T88" fmla="*/ 26 w 498"/>
                <a:gd name="T89" fmla="*/ 1 h 336"/>
                <a:gd name="T90" fmla="*/ 26 w 498"/>
                <a:gd name="T91" fmla="*/ 1 h 336"/>
                <a:gd name="T92" fmla="*/ 26 w 498"/>
                <a:gd name="T93" fmla="*/ 1 h 336"/>
                <a:gd name="T94" fmla="*/ 25 w 498"/>
                <a:gd name="T95" fmla="*/ 2 h 336"/>
                <a:gd name="T96" fmla="*/ 23 w 498"/>
                <a:gd name="T97" fmla="*/ 2 h 336"/>
                <a:gd name="T98" fmla="*/ 23 w 498"/>
                <a:gd name="T99" fmla="*/ 2 h 336"/>
                <a:gd name="T100" fmla="*/ 23 w 498"/>
                <a:gd name="T101" fmla="*/ 2 h 336"/>
                <a:gd name="T102" fmla="*/ 22 w 498"/>
                <a:gd name="T103" fmla="*/ 2 h 336"/>
                <a:gd name="T104" fmla="*/ 22 w 498"/>
                <a:gd name="T105" fmla="*/ 2 h 336"/>
                <a:gd name="T106" fmla="*/ 22 w 498"/>
                <a:gd name="T107" fmla="*/ 2 h 336"/>
                <a:gd name="T108" fmla="*/ 20 w 498"/>
                <a:gd name="T109" fmla="*/ 2 h 336"/>
                <a:gd name="T110" fmla="*/ 20 w 498"/>
                <a:gd name="T111" fmla="*/ 2 h 336"/>
                <a:gd name="T112" fmla="*/ 20 w 498"/>
                <a:gd name="T113" fmla="*/ 2 h 336"/>
                <a:gd name="T114" fmla="*/ 19 w 498"/>
                <a:gd name="T115" fmla="*/ 3 h 336"/>
                <a:gd name="T116" fmla="*/ 17 w 498"/>
                <a:gd name="T117" fmla="*/ 3 h 336"/>
                <a:gd name="T118" fmla="*/ 15 w 498"/>
                <a:gd name="T119" fmla="*/ 2 h 336"/>
                <a:gd name="T120" fmla="*/ 11 w 498"/>
                <a:gd name="T121" fmla="*/ 2 h 336"/>
                <a:gd name="T122" fmla="*/ 3 w 498"/>
                <a:gd name="T123" fmla="*/ 1 h 336"/>
                <a:gd name="T124" fmla="*/ 3 w 498"/>
                <a:gd name="T125" fmla="*/ 1 h 3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98"/>
                <a:gd name="T190" fmla="*/ 0 h 336"/>
                <a:gd name="T191" fmla="*/ 498 w 498"/>
                <a:gd name="T192" fmla="*/ 336 h 3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98" h="336">
                  <a:moveTo>
                    <a:pt x="0" y="84"/>
                  </a:moveTo>
                  <a:lnTo>
                    <a:pt x="12" y="72"/>
                  </a:lnTo>
                  <a:lnTo>
                    <a:pt x="42" y="72"/>
                  </a:lnTo>
                  <a:lnTo>
                    <a:pt x="66" y="48"/>
                  </a:lnTo>
                  <a:lnTo>
                    <a:pt x="90" y="42"/>
                  </a:lnTo>
                  <a:lnTo>
                    <a:pt x="132" y="30"/>
                  </a:lnTo>
                  <a:lnTo>
                    <a:pt x="192" y="0"/>
                  </a:lnTo>
                  <a:lnTo>
                    <a:pt x="216" y="24"/>
                  </a:lnTo>
                  <a:lnTo>
                    <a:pt x="246" y="30"/>
                  </a:lnTo>
                  <a:lnTo>
                    <a:pt x="270" y="30"/>
                  </a:lnTo>
                  <a:lnTo>
                    <a:pt x="276" y="48"/>
                  </a:lnTo>
                  <a:lnTo>
                    <a:pt x="294" y="54"/>
                  </a:lnTo>
                  <a:lnTo>
                    <a:pt x="324" y="36"/>
                  </a:lnTo>
                  <a:lnTo>
                    <a:pt x="348" y="36"/>
                  </a:lnTo>
                  <a:lnTo>
                    <a:pt x="366" y="30"/>
                  </a:lnTo>
                  <a:lnTo>
                    <a:pt x="384" y="30"/>
                  </a:lnTo>
                  <a:lnTo>
                    <a:pt x="408" y="12"/>
                  </a:lnTo>
                  <a:lnTo>
                    <a:pt x="414" y="6"/>
                  </a:lnTo>
                  <a:lnTo>
                    <a:pt x="420" y="6"/>
                  </a:lnTo>
                  <a:lnTo>
                    <a:pt x="414" y="6"/>
                  </a:lnTo>
                  <a:lnTo>
                    <a:pt x="414" y="12"/>
                  </a:lnTo>
                  <a:lnTo>
                    <a:pt x="420" y="12"/>
                  </a:lnTo>
                  <a:lnTo>
                    <a:pt x="420" y="18"/>
                  </a:lnTo>
                  <a:lnTo>
                    <a:pt x="414" y="18"/>
                  </a:lnTo>
                  <a:lnTo>
                    <a:pt x="414" y="24"/>
                  </a:lnTo>
                  <a:lnTo>
                    <a:pt x="414" y="30"/>
                  </a:lnTo>
                  <a:lnTo>
                    <a:pt x="408" y="30"/>
                  </a:lnTo>
                  <a:lnTo>
                    <a:pt x="408" y="36"/>
                  </a:lnTo>
                  <a:lnTo>
                    <a:pt x="414" y="36"/>
                  </a:lnTo>
                  <a:lnTo>
                    <a:pt x="414" y="42"/>
                  </a:lnTo>
                  <a:lnTo>
                    <a:pt x="414" y="48"/>
                  </a:lnTo>
                  <a:lnTo>
                    <a:pt x="408" y="48"/>
                  </a:lnTo>
                  <a:lnTo>
                    <a:pt x="408" y="54"/>
                  </a:lnTo>
                  <a:lnTo>
                    <a:pt x="408" y="60"/>
                  </a:lnTo>
                  <a:lnTo>
                    <a:pt x="408" y="66"/>
                  </a:lnTo>
                  <a:lnTo>
                    <a:pt x="408" y="72"/>
                  </a:lnTo>
                  <a:lnTo>
                    <a:pt x="402" y="72"/>
                  </a:lnTo>
                  <a:lnTo>
                    <a:pt x="402" y="78"/>
                  </a:lnTo>
                  <a:lnTo>
                    <a:pt x="402" y="84"/>
                  </a:lnTo>
                  <a:lnTo>
                    <a:pt x="402" y="90"/>
                  </a:lnTo>
                  <a:lnTo>
                    <a:pt x="402" y="96"/>
                  </a:lnTo>
                  <a:lnTo>
                    <a:pt x="408" y="96"/>
                  </a:lnTo>
                  <a:lnTo>
                    <a:pt x="414" y="102"/>
                  </a:lnTo>
                  <a:lnTo>
                    <a:pt x="420" y="102"/>
                  </a:lnTo>
                  <a:lnTo>
                    <a:pt x="420" y="108"/>
                  </a:lnTo>
                  <a:lnTo>
                    <a:pt x="420" y="114"/>
                  </a:lnTo>
                  <a:lnTo>
                    <a:pt x="420" y="120"/>
                  </a:lnTo>
                  <a:lnTo>
                    <a:pt x="426" y="120"/>
                  </a:lnTo>
                  <a:lnTo>
                    <a:pt x="432" y="120"/>
                  </a:lnTo>
                  <a:lnTo>
                    <a:pt x="432" y="114"/>
                  </a:lnTo>
                  <a:lnTo>
                    <a:pt x="432" y="120"/>
                  </a:lnTo>
                  <a:lnTo>
                    <a:pt x="432" y="114"/>
                  </a:lnTo>
                  <a:lnTo>
                    <a:pt x="438" y="114"/>
                  </a:lnTo>
                  <a:lnTo>
                    <a:pt x="444" y="114"/>
                  </a:lnTo>
                  <a:lnTo>
                    <a:pt x="438" y="114"/>
                  </a:lnTo>
                  <a:lnTo>
                    <a:pt x="444" y="114"/>
                  </a:lnTo>
                  <a:lnTo>
                    <a:pt x="444" y="108"/>
                  </a:lnTo>
                  <a:lnTo>
                    <a:pt x="450" y="108"/>
                  </a:lnTo>
                  <a:lnTo>
                    <a:pt x="444" y="108"/>
                  </a:lnTo>
                  <a:lnTo>
                    <a:pt x="444" y="102"/>
                  </a:lnTo>
                  <a:lnTo>
                    <a:pt x="438" y="102"/>
                  </a:lnTo>
                  <a:lnTo>
                    <a:pt x="438" y="96"/>
                  </a:lnTo>
                  <a:lnTo>
                    <a:pt x="444" y="96"/>
                  </a:lnTo>
                  <a:lnTo>
                    <a:pt x="450" y="96"/>
                  </a:lnTo>
                  <a:lnTo>
                    <a:pt x="456" y="96"/>
                  </a:lnTo>
                  <a:lnTo>
                    <a:pt x="456" y="102"/>
                  </a:lnTo>
                  <a:lnTo>
                    <a:pt x="462" y="102"/>
                  </a:lnTo>
                  <a:lnTo>
                    <a:pt x="462" y="96"/>
                  </a:lnTo>
                  <a:lnTo>
                    <a:pt x="468" y="96"/>
                  </a:lnTo>
                  <a:lnTo>
                    <a:pt x="474" y="96"/>
                  </a:lnTo>
                  <a:lnTo>
                    <a:pt x="474" y="102"/>
                  </a:lnTo>
                  <a:lnTo>
                    <a:pt x="480" y="102"/>
                  </a:lnTo>
                  <a:lnTo>
                    <a:pt x="480" y="96"/>
                  </a:lnTo>
                  <a:lnTo>
                    <a:pt x="486" y="96"/>
                  </a:lnTo>
                  <a:lnTo>
                    <a:pt x="486" y="102"/>
                  </a:lnTo>
                  <a:lnTo>
                    <a:pt x="492" y="102"/>
                  </a:lnTo>
                  <a:lnTo>
                    <a:pt x="492" y="108"/>
                  </a:lnTo>
                  <a:lnTo>
                    <a:pt x="498" y="108"/>
                  </a:lnTo>
                  <a:lnTo>
                    <a:pt x="498" y="114"/>
                  </a:lnTo>
                  <a:lnTo>
                    <a:pt x="498" y="120"/>
                  </a:lnTo>
                  <a:lnTo>
                    <a:pt x="492" y="120"/>
                  </a:lnTo>
                  <a:lnTo>
                    <a:pt x="492" y="126"/>
                  </a:lnTo>
                  <a:lnTo>
                    <a:pt x="486" y="120"/>
                  </a:lnTo>
                  <a:lnTo>
                    <a:pt x="486" y="126"/>
                  </a:lnTo>
                  <a:lnTo>
                    <a:pt x="480" y="132"/>
                  </a:lnTo>
                  <a:lnTo>
                    <a:pt x="474" y="132"/>
                  </a:lnTo>
                  <a:lnTo>
                    <a:pt x="468" y="138"/>
                  </a:lnTo>
                  <a:lnTo>
                    <a:pt x="462" y="138"/>
                  </a:lnTo>
                  <a:lnTo>
                    <a:pt x="456" y="138"/>
                  </a:lnTo>
                  <a:lnTo>
                    <a:pt x="456" y="144"/>
                  </a:lnTo>
                  <a:lnTo>
                    <a:pt x="450" y="144"/>
                  </a:lnTo>
                  <a:lnTo>
                    <a:pt x="450" y="138"/>
                  </a:lnTo>
                  <a:lnTo>
                    <a:pt x="444" y="144"/>
                  </a:lnTo>
                  <a:lnTo>
                    <a:pt x="444" y="138"/>
                  </a:lnTo>
                  <a:lnTo>
                    <a:pt x="438" y="138"/>
                  </a:lnTo>
                  <a:lnTo>
                    <a:pt x="438" y="132"/>
                  </a:lnTo>
                  <a:lnTo>
                    <a:pt x="432" y="132"/>
                  </a:lnTo>
                  <a:lnTo>
                    <a:pt x="432" y="126"/>
                  </a:lnTo>
                  <a:lnTo>
                    <a:pt x="426" y="126"/>
                  </a:lnTo>
                  <a:lnTo>
                    <a:pt x="420" y="126"/>
                  </a:lnTo>
                  <a:lnTo>
                    <a:pt x="420" y="132"/>
                  </a:lnTo>
                  <a:lnTo>
                    <a:pt x="414" y="132"/>
                  </a:lnTo>
                  <a:lnTo>
                    <a:pt x="414" y="138"/>
                  </a:lnTo>
                  <a:lnTo>
                    <a:pt x="414" y="144"/>
                  </a:lnTo>
                  <a:lnTo>
                    <a:pt x="414" y="150"/>
                  </a:lnTo>
                  <a:lnTo>
                    <a:pt x="414" y="156"/>
                  </a:lnTo>
                  <a:lnTo>
                    <a:pt x="414" y="162"/>
                  </a:lnTo>
                  <a:lnTo>
                    <a:pt x="408" y="162"/>
                  </a:lnTo>
                  <a:lnTo>
                    <a:pt x="402" y="162"/>
                  </a:lnTo>
                  <a:lnTo>
                    <a:pt x="396" y="162"/>
                  </a:lnTo>
                  <a:lnTo>
                    <a:pt x="390" y="168"/>
                  </a:lnTo>
                  <a:lnTo>
                    <a:pt x="390" y="174"/>
                  </a:lnTo>
                  <a:lnTo>
                    <a:pt x="390" y="180"/>
                  </a:lnTo>
                  <a:lnTo>
                    <a:pt x="384" y="180"/>
                  </a:lnTo>
                  <a:lnTo>
                    <a:pt x="378" y="180"/>
                  </a:lnTo>
                  <a:lnTo>
                    <a:pt x="372" y="180"/>
                  </a:lnTo>
                  <a:lnTo>
                    <a:pt x="372" y="174"/>
                  </a:lnTo>
                  <a:lnTo>
                    <a:pt x="366" y="174"/>
                  </a:lnTo>
                  <a:lnTo>
                    <a:pt x="366" y="180"/>
                  </a:lnTo>
                  <a:lnTo>
                    <a:pt x="360" y="180"/>
                  </a:lnTo>
                  <a:lnTo>
                    <a:pt x="360" y="186"/>
                  </a:lnTo>
                  <a:lnTo>
                    <a:pt x="354" y="186"/>
                  </a:lnTo>
                  <a:lnTo>
                    <a:pt x="354" y="192"/>
                  </a:lnTo>
                  <a:lnTo>
                    <a:pt x="360" y="192"/>
                  </a:lnTo>
                  <a:lnTo>
                    <a:pt x="354" y="192"/>
                  </a:lnTo>
                  <a:lnTo>
                    <a:pt x="354" y="198"/>
                  </a:lnTo>
                  <a:lnTo>
                    <a:pt x="354" y="204"/>
                  </a:lnTo>
                  <a:lnTo>
                    <a:pt x="348" y="204"/>
                  </a:lnTo>
                  <a:lnTo>
                    <a:pt x="342" y="204"/>
                  </a:lnTo>
                  <a:lnTo>
                    <a:pt x="336" y="210"/>
                  </a:lnTo>
                  <a:lnTo>
                    <a:pt x="330" y="210"/>
                  </a:lnTo>
                  <a:lnTo>
                    <a:pt x="330" y="216"/>
                  </a:lnTo>
                  <a:lnTo>
                    <a:pt x="324" y="216"/>
                  </a:lnTo>
                  <a:lnTo>
                    <a:pt x="324" y="222"/>
                  </a:lnTo>
                  <a:lnTo>
                    <a:pt x="330" y="222"/>
                  </a:lnTo>
                  <a:lnTo>
                    <a:pt x="336" y="222"/>
                  </a:lnTo>
                  <a:lnTo>
                    <a:pt x="336" y="228"/>
                  </a:lnTo>
                  <a:lnTo>
                    <a:pt x="330" y="228"/>
                  </a:lnTo>
                  <a:lnTo>
                    <a:pt x="330" y="234"/>
                  </a:lnTo>
                  <a:lnTo>
                    <a:pt x="324" y="234"/>
                  </a:lnTo>
                  <a:lnTo>
                    <a:pt x="324" y="228"/>
                  </a:lnTo>
                  <a:lnTo>
                    <a:pt x="318" y="228"/>
                  </a:lnTo>
                  <a:lnTo>
                    <a:pt x="312" y="228"/>
                  </a:lnTo>
                  <a:lnTo>
                    <a:pt x="312" y="234"/>
                  </a:lnTo>
                  <a:lnTo>
                    <a:pt x="312" y="240"/>
                  </a:lnTo>
                  <a:lnTo>
                    <a:pt x="312" y="246"/>
                  </a:lnTo>
                  <a:lnTo>
                    <a:pt x="306" y="246"/>
                  </a:lnTo>
                  <a:lnTo>
                    <a:pt x="306" y="252"/>
                  </a:lnTo>
                  <a:lnTo>
                    <a:pt x="300" y="252"/>
                  </a:lnTo>
                  <a:lnTo>
                    <a:pt x="294" y="252"/>
                  </a:lnTo>
                  <a:lnTo>
                    <a:pt x="294" y="258"/>
                  </a:lnTo>
                  <a:lnTo>
                    <a:pt x="300" y="258"/>
                  </a:lnTo>
                  <a:lnTo>
                    <a:pt x="300" y="264"/>
                  </a:lnTo>
                  <a:lnTo>
                    <a:pt x="294" y="264"/>
                  </a:lnTo>
                  <a:lnTo>
                    <a:pt x="288" y="264"/>
                  </a:lnTo>
                  <a:lnTo>
                    <a:pt x="282" y="270"/>
                  </a:lnTo>
                  <a:lnTo>
                    <a:pt x="276" y="270"/>
                  </a:lnTo>
                  <a:lnTo>
                    <a:pt x="282" y="276"/>
                  </a:lnTo>
                  <a:lnTo>
                    <a:pt x="282" y="282"/>
                  </a:lnTo>
                  <a:lnTo>
                    <a:pt x="288" y="282"/>
                  </a:lnTo>
                  <a:lnTo>
                    <a:pt x="288" y="288"/>
                  </a:lnTo>
                  <a:lnTo>
                    <a:pt x="282" y="288"/>
                  </a:lnTo>
                  <a:lnTo>
                    <a:pt x="276" y="288"/>
                  </a:lnTo>
                  <a:lnTo>
                    <a:pt x="276" y="294"/>
                  </a:lnTo>
                  <a:lnTo>
                    <a:pt x="264" y="294"/>
                  </a:lnTo>
                  <a:lnTo>
                    <a:pt x="258" y="294"/>
                  </a:lnTo>
                  <a:lnTo>
                    <a:pt x="258" y="300"/>
                  </a:lnTo>
                  <a:lnTo>
                    <a:pt x="258" y="306"/>
                  </a:lnTo>
                  <a:lnTo>
                    <a:pt x="252" y="306"/>
                  </a:lnTo>
                  <a:lnTo>
                    <a:pt x="252" y="312"/>
                  </a:lnTo>
                  <a:lnTo>
                    <a:pt x="246" y="312"/>
                  </a:lnTo>
                  <a:lnTo>
                    <a:pt x="246" y="318"/>
                  </a:lnTo>
                  <a:lnTo>
                    <a:pt x="240" y="318"/>
                  </a:lnTo>
                  <a:lnTo>
                    <a:pt x="240" y="324"/>
                  </a:lnTo>
                  <a:lnTo>
                    <a:pt x="234" y="324"/>
                  </a:lnTo>
                  <a:lnTo>
                    <a:pt x="228" y="330"/>
                  </a:lnTo>
                  <a:lnTo>
                    <a:pt x="222" y="336"/>
                  </a:lnTo>
                  <a:lnTo>
                    <a:pt x="216" y="336"/>
                  </a:lnTo>
                  <a:lnTo>
                    <a:pt x="210" y="336"/>
                  </a:lnTo>
                  <a:lnTo>
                    <a:pt x="192" y="306"/>
                  </a:lnTo>
                  <a:lnTo>
                    <a:pt x="180" y="276"/>
                  </a:lnTo>
                  <a:lnTo>
                    <a:pt x="156" y="258"/>
                  </a:lnTo>
                  <a:lnTo>
                    <a:pt x="132" y="258"/>
                  </a:lnTo>
                  <a:lnTo>
                    <a:pt x="90" y="246"/>
                  </a:lnTo>
                  <a:lnTo>
                    <a:pt x="84" y="222"/>
                  </a:lnTo>
                  <a:lnTo>
                    <a:pt x="36" y="204"/>
                  </a:lnTo>
                  <a:lnTo>
                    <a:pt x="36" y="168"/>
                  </a:lnTo>
                  <a:lnTo>
                    <a:pt x="30" y="144"/>
                  </a:lnTo>
                  <a:lnTo>
                    <a:pt x="18" y="126"/>
                  </a:lnTo>
                  <a:lnTo>
                    <a:pt x="6" y="102"/>
                  </a:lnTo>
                  <a:lnTo>
                    <a:pt x="0" y="84"/>
                  </a:lnTo>
                  <a:close/>
                </a:path>
              </a:pathLst>
            </a:custGeom>
            <a:pattFill prst="ltDnDiag">
              <a:fgClr>
                <a:schemeClr val="accent2"/>
              </a:fgClr>
              <a:bgClr>
                <a:srgbClr val="FFFF00"/>
              </a:bgClr>
            </a:pattFill>
            <a:ln w="9525">
              <a:solidFill>
                <a:srgbClr val="808080"/>
              </a:solidFill>
              <a:round/>
              <a:headEnd/>
              <a:tailEnd/>
            </a:ln>
          </p:spPr>
          <p:txBody>
            <a:bodyPr wrap="none" anchor="ctr"/>
            <a:lstStyle/>
            <a:p>
              <a:endParaRPr lang="en-US"/>
            </a:p>
          </p:txBody>
        </p:sp>
        <p:sp>
          <p:nvSpPr>
            <p:cNvPr id="1113" name="Freeform 79"/>
            <p:cNvSpPr>
              <a:spLocks/>
            </p:cNvSpPr>
            <p:nvPr>
              <p:custDataLst>
                <p:tags r:id="rId85"/>
              </p:custDataLst>
            </p:nvPr>
          </p:nvSpPr>
          <p:spPr bwMode="gray">
            <a:xfrm>
              <a:off x="3959" y="1157"/>
              <a:ext cx="541" cy="357"/>
            </a:xfrm>
            <a:custGeom>
              <a:avLst/>
              <a:gdLst>
                <a:gd name="T0" fmla="*/ 0 w 636"/>
                <a:gd name="T1" fmla="*/ 3 h 486"/>
                <a:gd name="T2" fmla="*/ 3 w 636"/>
                <a:gd name="T3" fmla="*/ 3 h 486"/>
                <a:gd name="T4" fmla="*/ 3 w 636"/>
                <a:gd name="T5" fmla="*/ 3 h 486"/>
                <a:gd name="T6" fmla="*/ 3 w 636"/>
                <a:gd name="T7" fmla="*/ 3 h 486"/>
                <a:gd name="T8" fmla="*/ 3 w 636"/>
                <a:gd name="T9" fmla="*/ 3 h 486"/>
                <a:gd name="T10" fmla="*/ 3 w 636"/>
                <a:gd name="T11" fmla="*/ 2 h 486"/>
                <a:gd name="T12" fmla="*/ 7 w 636"/>
                <a:gd name="T13" fmla="*/ 2 h 486"/>
                <a:gd name="T14" fmla="*/ 10 w 636"/>
                <a:gd name="T15" fmla="*/ 1 h 486"/>
                <a:gd name="T16" fmla="*/ 10 w 636"/>
                <a:gd name="T17" fmla="*/ 1 h 486"/>
                <a:gd name="T18" fmla="*/ 12 w 636"/>
                <a:gd name="T19" fmla="*/ 1 h 486"/>
                <a:gd name="T20" fmla="*/ 14 w 636"/>
                <a:gd name="T21" fmla="*/ 1 h 486"/>
                <a:gd name="T22" fmla="*/ 16 w 636"/>
                <a:gd name="T23" fmla="*/ 1 h 486"/>
                <a:gd name="T24" fmla="*/ 19 w 636"/>
                <a:gd name="T25" fmla="*/ 1 h 486"/>
                <a:gd name="T26" fmla="*/ 19 w 636"/>
                <a:gd name="T27" fmla="*/ 1 h 486"/>
                <a:gd name="T28" fmla="*/ 21 w 636"/>
                <a:gd name="T29" fmla="*/ 1 h 486"/>
                <a:gd name="T30" fmla="*/ 22 w 636"/>
                <a:gd name="T31" fmla="*/ 1 h 486"/>
                <a:gd name="T32" fmla="*/ 25 w 636"/>
                <a:gd name="T33" fmla="*/ 1 h 486"/>
                <a:gd name="T34" fmla="*/ 26 w 636"/>
                <a:gd name="T35" fmla="*/ 1 h 486"/>
                <a:gd name="T36" fmla="*/ 31 w 636"/>
                <a:gd name="T37" fmla="*/ 0 h 486"/>
                <a:gd name="T38" fmla="*/ 31 w 636"/>
                <a:gd name="T39" fmla="*/ 1 h 486"/>
                <a:gd name="T40" fmla="*/ 31 w 636"/>
                <a:gd name="T41" fmla="*/ 1 h 486"/>
                <a:gd name="T42" fmla="*/ 34 w 636"/>
                <a:gd name="T43" fmla="*/ 1 h 486"/>
                <a:gd name="T44" fmla="*/ 34 w 636"/>
                <a:gd name="T45" fmla="*/ 1 h 486"/>
                <a:gd name="T46" fmla="*/ 38 w 636"/>
                <a:gd name="T47" fmla="*/ 1 h 486"/>
                <a:gd name="T48" fmla="*/ 40 w 636"/>
                <a:gd name="T49" fmla="*/ 1 h 486"/>
                <a:gd name="T50" fmla="*/ 40 w 636"/>
                <a:gd name="T51" fmla="*/ 1 h 486"/>
                <a:gd name="T52" fmla="*/ 40 w 636"/>
                <a:gd name="T53" fmla="*/ 1 h 486"/>
                <a:gd name="T54" fmla="*/ 41 w 636"/>
                <a:gd name="T55" fmla="*/ 1 h 486"/>
                <a:gd name="T56" fmla="*/ 42 w 636"/>
                <a:gd name="T57" fmla="*/ 1 h 486"/>
                <a:gd name="T58" fmla="*/ 41 w 636"/>
                <a:gd name="T59" fmla="*/ 1 h 486"/>
                <a:gd name="T60" fmla="*/ 43 w 636"/>
                <a:gd name="T61" fmla="*/ 1 h 486"/>
                <a:gd name="T62" fmla="*/ 44 w 636"/>
                <a:gd name="T63" fmla="*/ 1 h 486"/>
                <a:gd name="T64" fmla="*/ 46 w 636"/>
                <a:gd name="T65" fmla="*/ 1 h 486"/>
                <a:gd name="T66" fmla="*/ 47 w 636"/>
                <a:gd name="T67" fmla="*/ 1 h 486"/>
                <a:gd name="T68" fmla="*/ 43 w 636"/>
                <a:gd name="T69" fmla="*/ 1 h 486"/>
                <a:gd name="T70" fmla="*/ 41 w 636"/>
                <a:gd name="T71" fmla="*/ 2 h 486"/>
                <a:gd name="T72" fmla="*/ 40 w 636"/>
                <a:gd name="T73" fmla="*/ 2 h 486"/>
                <a:gd name="T74" fmla="*/ 38 w 636"/>
                <a:gd name="T75" fmla="*/ 2 h 486"/>
                <a:gd name="T76" fmla="*/ 37 w 636"/>
                <a:gd name="T77" fmla="*/ 2 h 486"/>
                <a:gd name="T78" fmla="*/ 37 w 636"/>
                <a:gd name="T79" fmla="*/ 3 h 486"/>
                <a:gd name="T80" fmla="*/ 34 w 636"/>
                <a:gd name="T81" fmla="*/ 3 h 486"/>
                <a:gd name="T82" fmla="*/ 31 w 636"/>
                <a:gd name="T83" fmla="*/ 3 h 486"/>
                <a:gd name="T84" fmla="*/ 30 w 636"/>
                <a:gd name="T85" fmla="*/ 3 h 486"/>
                <a:gd name="T86" fmla="*/ 26 w 636"/>
                <a:gd name="T87" fmla="*/ 3 h 486"/>
                <a:gd name="T88" fmla="*/ 26 w 636"/>
                <a:gd name="T89" fmla="*/ 3 h 486"/>
                <a:gd name="T90" fmla="*/ 25 w 636"/>
                <a:gd name="T91" fmla="*/ 3 h 486"/>
                <a:gd name="T92" fmla="*/ 18 w 636"/>
                <a:gd name="T93" fmla="*/ 3 h 486"/>
                <a:gd name="T94" fmla="*/ 16 w 636"/>
                <a:gd name="T95" fmla="*/ 3 h 486"/>
                <a:gd name="T96" fmla="*/ 14 w 636"/>
                <a:gd name="T97" fmla="*/ 3 h 486"/>
                <a:gd name="T98" fmla="*/ 9 w 636"/>
                <a:gd name="T99" fmla="*/ 3 h 486"/>
                <a:gd name="T100" fmla="*/ 7 w 636"/>
                <a:gd name="T101" fmla="*/ 3 h 486"/>
                <a:gd name="T102" fmla="*/ 4 w 636"/>
                <a:gd name="T103" fmla="*/ 4 h 486"/>
                <a:gd name="T104" fmla="*/ 3 w 636"/>
                <a:gd name="T105" fmla="*/ 4 h 486"/>
                <a:gd name="T106" fmla="*/ 0 w 636"/>
                <a:gd name="T107" fmla="*/ 3 h 48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636"/>
                <a:gd name="T163" fmla="*/ 0 h 486"/>
                <a:gd name="T164" fmla="*/ 636 w 636"/>
                <a:gd name="T165" fmla="*/ 486 h 48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636" h="486">
                  <a:moveTo>
                    <a:pt x="0" y="462"/>
                  </a:moveTo>
                  <a:lnTo>
                    <a:pt x="24" y="432"/>
                  </a:lnTo>
                  <a:lnTo>
                    <a:pt x="36" y="408"/>
                  </a:lnTo>
                  <a:lnTo>
                    <a:pt x="24" y="378"/>
                  </a:lnTo>
                  <a:lnTo>
                    <a:pt x="12" y="354"/>
                  </a:lnTo>
                  <a:lnTo>
                    <a:pt x="24" y="306"/>
                  </a:lnTo>
                  <a:lnTo>
                    <a:pt x="90" y="258"/>
                  </a:lnTo>
                  <a:lnTo>
                    <a:pt x="132" y="222"/>
                  </a:lnTo>
                  <a:lnTo>
                    <a:pt x="144" y="180"/>
                  </a:lnTo>
                  <a:lnTo>
                    <a:pt x="162" y="132"/>
                  </a:lnTo>
                  <a:lnTo>
                    <a:pt x="192" y="114"/>
                  </a:lnTo>
                  <a:lnTo>
                    <a:pt x="222" y="96"/>
                  </a:lnTo>
                  <a:lnTo>
                    <a:pt x="246" y="90"/>
                  </a:lnTo>
                  <a:lnTo>
                    <a:pt x="264" y="84"/>
                  </a:lnTo>
                  <a:lnTo>
                    <a:pt x="276" y="54"/>
                  </a:lnTo>
                  <a:lnTo>
                    <a:pt x="288" y="30"/>
                  </a:lnTo>
                  <a:lnTo>
                    <a:pt x="330" y="12"/>
                  </a:lnTo>
                  <a:lnTo>
                    <a:pt x="354" y="6"/>
                  </a:lnTo>
                  <a:lnTo>
                    <a:pt x="402" y="0"/>
                  </a:lnTo>
                  <a:lnTo>
                    <a:pt x="420" y="6"/>
                  </a:lnTo>
                  <a:lnTo>
                    <a:pt x="432" y="24"/>
                  </a:lnTo>
                  <a:lnTo>
                    <a:pt x="450" y="36"/>
                  </a:lnTo>
                  <a:lnTo>
                    <a:pt x="456" y="60"/>
                  </a:lnTo>
                  <a:lnTo>
                    <a:pt x="510" y="54"/>
                  </a:lnTo>
                  <a:lnTo>
                    <a:pt x="528" y="48"/>
                  </a:lnTo>
                  <a:lnTo>
                    <a:pt x="528" y="78"/>
                  </a:lnTo>
                  <a:lnTo>
                    <a:pt x="534" y="96"/>
                  </a:lnTo>
                  <a:lnTo>
                    <a:pt x="546" y="114"/>
                  </a:lnTo>
                  <a:lnTo>
                    <a:pt x="558" y="138"/>
                  </a:lnTo>
                  <a:lnTo>
                    <a:pt x="552" y="150"/>
                  </a:lnTo>
                  <a:lnTo>
                    <a:pt x="576" y="168"/>
                  </a:lnTo>
                  <a:lnTo>
                    <a:pt x="588" y="192"/>
                  </a:lnTo>
                  <a:lnTo>
                    <a:pt x="612" y="216"/>
                  </a:lnTo>
                  <a:lnTo>
                    <a:pt x="636" y="240"/>
                  </a:lnTo>
                  <a:lnTo>
                    <a:pt x="576" y="252"/>
                  </a:lnTo>
                  <a:lnTo>
                    <a:pt x="552" y="276"/>
                  </a:lnTo>
                  <a:lnTo>
                    <a:pt x="528" y="300"/>
                  </a:lnTo>
                  <a:lnTo>
                    <a:pt x="510" y="318"/>
                  </a:lnTo>
                  <a:lnTo>
                    <a:pt x="492" y="342"/>
                  </a:lnTo>
                  <a:lnTo>
                    <a:pt x="486" y="354"/>
                  </a:lnTo>
                  <a:lnTo>
                    <a:pt x="456" y="360"/>
                  </a:lnTo>
                  <a:lnTo>
                    <a:pt x="432" y="354"/>
                  </a:lnTo>
                  <a:lnTo>
                    <a:pt x="396" y="378"/>
                  </a:lnTo>
                  <a:lnTo>
                    <a:pt x="366" y="384"/>
                  </a:lnTo>
                  <a:lnTo>
                    <a:pt x="348" y="402"/>
                  </a:lnTo>
                  <a:lnTo>
                    <a:pt x="324" y="420"/>
                  </a:lnTo>
                  <a:lnTo>
                    <a:pt x="240" y="408"/>
                  </a:lnTo>
                  <a:lnTo>
                    <a:pt x="210" y="414"/>
                  </a:lnTo>
                  <a:lnTo>
                    <a:pt x="192" y="438"/>
                  </a:lnTo>
                  <a:lnTo>
                    <a:pt x="108" y="408"/>
                  </a:lnTo>
                  <a:lnTo>
                    <a:pt x="84" y="420"/>
                  </a:lnTo>
                  <a:lnTo>
                    <a:pt x="48" y="486"/>
                  </a:lnTo>
                  <a:lnTo>
                    <a:pt x="30" y="480"/>
                  </a:lnTo>
                  <a:lnTo>
                    <a:pt x="0" y="462"/>
                  </a:lnTo>
                  <a:close/>
                </a:path>
              </a:pathLst>
            </a:custGeom>
            <a:solidFill>
              <a:schemeClr val="accent2"/>
            </a:solidFill>
            <a:ln w="9525">
              <a:solidFill>
                <a:srgbClr val="808080"/>
              </a:solidFill>
              <a:round/>
              <a:headEnd/>
              <a:tailEnd/>
            </a:ln>
          </p:spPr>
          <p:txBody>
            <a:bodyPr wrap="none" anchor="ctr"/>
            <a:lstStyle/>
            <a:p>
              <a:endParaRPr lang="en-US"/>
            </a:p>
          </p:txBody>
        </p:sp>
        <p:sp>
          <p:nvSpPr>
            <p:cNvPr id="1114" name="Freeform 80"/>
            <p:cNvSpPr>
              <a:spLocks/>
            </p:cNvSpPr>
            <p:nvPr>
              <p:custDataLst>
                <p:tags r:id="rId86"/>
              </p:custDataLst>
            </p:nvPr>
          </p:nvSpPr>
          <p:spPr bwMode="gray">
            <a:xfrm>
              <a:off x="4506" y="1589"/>
              <a:ext cx="271" cy="213"/>
            </a:xfrm>
            <a:custGeom>
              <a:avLst/>
              <a:gdLst>
                <a:gd name="T0" fmla="*/ 4 w 318"/>
                <a:gd name="T1" fmla="*/ 1 h 288"/>
                <a:gd name="T2" fmla="*/ 8 w 318"/>
                <a:gd name="T3" fmla="*/ 1 h 288"/>
                <a:gd name="T4" fmla="*/ 11 w 318"/>
                <a:gd name="T5" fmla="*/ 1 h 288"/>
                <a:gd name="T6" fmla="*/ 14 w 318"/>
                <a:gd name="T7" fmla="*/ 1 h 288"/>
                <a:gd name="T8" fmla="*/ 17 w 318"/>
                <a:gd name="T9" fmla="*/ 0 h 288"/>
                <a:gd name="T10" fmla="*/ 20 w 318"/>
                <a:gd name="T11" fmla="*/ 1 h 288"/>
                <a:gd name="T12" fmla="*/ 22 w 318"/>
                <a:gd name="T13" fmla="*/ 1 h 288"/>
                <a:gd name="T14" fmla="*/ 23 w 318"/>
                <a:gd name="T15" fmla="*/ 1 h 288"/>
                <a:gd name="T16" fmla="*/ 23 w 318"/>
                <a:gd name="T17" fmla="*/ 1 h 288"/>
                <a:gd name="T18" fmla="*/ 25 w 318"/>
                <a:gd name="T19" fmla="*/ 1 h 288"/>
                <a:gd name="T20" fmla="*/ 25 w 318"/>
                <a:gd name="T21" fmla="*/ 1 h 288"/>
                <a:gd name="T22" fmla="*/ 22 w 318"/>
                <a:gd name="T23" fmla="*/ 1 h 288"/>
                <a:gd name="T24" fmla="*/ 19 w 318"/>
                <a:gd name="T25" fmla="*/ 1 h 288"/>
                <a:gd name="T26" fmla="*/ 14 w 318"/>
                <a:gd name="T27" fmla="*/ 2 h 288"/>
                <a:gd name="T28" fmla="*/ 12 w 318"/>
                <a:gd name="T29" fmla="*/ 2 h 288"/>
                <a:gd name="T30" fmla="*/ 10 w 318"/>
                <a:gd name="T31" fmla="*/ 2 h 288"/>
                <a:gd name="T32" fmla="*/ 8 w 318"/>
                <a:gd name="T33" fmla="*/ 2 h 288"/>
                <a:gd name="T34" fmla="*/ 7 w 318"/>
                <a:gd name="T35" fmla="*/ 2 h 288"/>
                <a:gd name="T36" fmla="*/ 5 w 318"/>
                <a:gd name="T37" fmla="*/ 1 h 288"/>
                <a:gd name="T38" fmla="*/ 4 w 318"/>
                <a:gd name="T39" fmla="*/ 1 h 288"/>
                <a:gd name="T40" fmla="*/ 3 w 318"/>
                <a:gd name="T41" fmla="*/ 1 h 288"/>
                <a:gd name="T42" fmla="*/ 3 w 318"/>
                <a:gd name="T43" fmla="*/ 1 h 288"/>
                <a:gd name="T44" fmla="*/ 0 w 318"/>
                <a:gd name="T45" fmla="*/ 1 h 288"/>
                <a:gd name="T46" fmla="*/ 3 w 318"/>
                <a:gd name="T47" fmla="*/ 1 h 288"/>
                <a:gd name="T48" fmla="*/ 6 w 318"/>
                <a:gd name="T49" fmla="*/ 1 h 288"/>
                <a:gd name="T50" fmla="*/ 4 w 318"/>
                <a:gd name="T51" fmla="*/ 1 h 28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18"/>
                <a:gd name="T79" fmla="*/ 0 h 288"/>
                <a:gd name="T80" fmla="*/ 318 w 318"/>
                <a:gd name="T81" fmla="*/ 288 h 28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18" h="288">
                  <a:moveTo>
                    <a:pt x="54" y="72"/>
                  </a:moveTo>
                  <a:lnTo>
                    <a:pt x="90" y="60"/>
                  </a:lnTo>
                  <a:lnTo>
                    <a:pt x="144" y="48"/>
                  </a:lnTo>
                  <a:lnTo>
                    <a:pt x="192" y="36"/>
                  </a:lnTo>
                  <a:lnTo>
                    <a:pt x="210" y="0"/>
                  </a:lnTo>
                  <a:lnTo>
                    <a:pt x="252" y="12"/>
                  </a:lnTo>
                  <a:lnTo>
                    <a:pt x="276" y="42"/>
                  </a:lnTo>
                  <a:lnTo>
                    <a:pt x="294" y="78"/>
                  </a:lnTo>
                  <a:lnTo>
                    <a:pt x="300" y="120"/>
                  </a:lnTo>
                  <a:lnTo>
                    <a:pt x="318" y="156"/>
                  </a:lnTo>
                  <a:lnTo>
                    <a:pt x="318" y="204"/>
                  </a:lnTo>
                  <a:lnTo>
                    <a:pt x="282" y="204"/>
                  </a:lnTo>
                  <a:lnTo>
                    <a:pt x="240" y="216"/>
                  </a:lnTo>
                  <a:lnTo>
                    <a:pt x="186" y="240"/>
                  </a:lnTo>
                  <a:lnTo>
                    <a:pt x="162" y="258"/>
                  </a:lnTo>
                  <a:lnTo>
                    <a:pt x="138" y="264"/>
                  </a:lnTo>
                  <a:lnTo>
                    <a:pt x="96" y="288"/>
                  </a:lnTo>
                  <a:lnTo>
                    <a:pt x="84" y="276"/>
                  </a:lnTo>
                  <a:lnTo>
                    <a:pt x="60" y="228"/>
                  </a:lnTo>
                  <a:lnTo>
                    <a:pt x="48" y="210"/>
                  </a:lnTo>
                  <a:lnTo>
                    <a:pt x="30" y="222"/>
                  </a:lnTo>
                  <a:lnTo>
                    <a:pt x="12" y="210"/>
                  </a:lnTo>
                  <a:lnTo>
                    <a:pt x="0" y="144"/>
                  </a:lnTo>
                  <a:lnTo>
                    <a:pt x="42" y="120"/>
                  </a:lnTo>
                  <a:lnTo>
                    <a:pt x="72" y="84"/>
                  </a:lnTo>
                  <a:lnTo>
                    <a:pt x="54" y="72"/>
                  </a:lnTo>
                  <a:close/>
                </a:path>
              </a:pathLst>
            </a:custGeom>
            <a:solidFill>
              <a:schemeClr val="accent2"/>
            </a:solidFill>
            <a:ln w="9525">
              <a:solidFill>
                <a:srgbClr val="808080"/>
              </a:solidFill>
              <a:round/>
              <a:headEnd/>
              <a:tailEnd/>
            </a:ln>
          </p:spPr>
          <p:txBody>
            <a:bodyPr wrap="none" anchor="ctr"/>
            <a:lstStyle/>
            <a:p>
              <a:endParaRPr lang="en-US"/>
            </a:p>
          </p:txBody>
        </p:sp>
        <p:sp>
          <p:nvSpPr>
            <p:cNvPr id="1115" name="Freeform 81"/>
            <p:cNvSpPr>
              <a:spLocks/>
            </p:cNvSpPr>
            <p:nvPr>
              <p:custDataLst>
                <p:tags r:id="rId87"/>
              </p:custDataLst>
            </p:nvPr>
          </p:nvSpPr>
          <p:spPr bwMode="gray">
            <a:xfrm>
              <a:off x="5073" y="1696"/>
              <a:ext cx="302" cy="190"/>
            </a:xfrm>
            <a:custGeom>
              <a:avLst/>
              <a:gdLst>
                <a:gd name="T0" fmla="*/ 13 w 354"/>
                <a:gd name="T1" fmla="*/ 1 h 258"/>
                <a:gd name="T2" fmla="*/ 15 w 354"/>
                <a:gd name="T3" fmla="*/ 1 h 258"/>
                <a:gd name="T4" fmla="*/ 16 w 354"/>
                <a:gd name="T5" fmla="*/ 0 h 258"/>
                <a:gd name="T6" fmla="*/ 17 w 354"/>
                <a:gd name="T7" fmla="*/ 0 h 258"/>
                <a:gd name="T8" fmla="*/ 18 w 354"/>
                <a:gd name="T9" fmla="*/ 1 h 258"/>
                <a:gd name="T10" fmla="*/ 19 w 354"/>
                <a:gd name="T11" fmla="*/ 1 h 258"/>
                <a:gd name="T12" fmla="*/ 20 w 354"/>
                <a:gd name="T13" fmla="*/ 1 h 258"/>
                <a:gd name="T14" fmla="*/ 20 w 354"/>
                <a:gd name="T15" fmla="*/ 1 h 258"/>
                <a:gd name="T16" fmla="*/ 21 w 354"/>
                <a:gd name="T17" fmla="*/ 1 h 258"/>
                <a:gd name="T18" fmla="*/ 22 w 354"/>
                <a:gd name="T19" fmla="*/ 1 h 258"/>
                <a:gd name="T20" fmla="*/ 23 w 354"/>
                <a:gd name="T21" fmla="*/ 1 h 258"/>
                <a:gd name="T22" fmla="*/ 23 w 354"/>
                <a:gd name="T23" fmla="*/ 1 h 258"/>
                <a:gd name="T24" fmla="*/ 25 w 354"/>
                <a:gd name="T25" fmla="*/ 1 h 258"/>
                <a:gd name="T26" fmla="*/ 26 w 354"/>
                <a:gd name="T27" fmla="*/ 1 h 258"/>
                <a:gd name="T28" fmla="*/ 27 w 354"/>
                <a:gd name="T29" fmla="*/ 1 h 258"/>
                <a:gd name="T30" fmla="*/ 27 w 354"/>
                <a:gd name="T31" fmla="*/ 1 h 258"/>
                <a:gd name="T32" fmla="*/ 26 w 354"/>
                <a:gd name="T33" fmla="*/ 1 h 258"/>
                <a:gd name="T34" fmla="*/ 27 w 354"/>
                <a:gd name="T35" fmla="*/ 1 h 258"/>
                <a:gd name="T36" fmla="*/ 27 w 354"/>
                <a:gd name="T37" fmla="*/ 1 h 258"/>
                <a:gd name="T38" fmla="*/ 27 w 354"/>
                <a:gd name="T39" fmla="*/ 1 h 258"/>
                <a:gd name="T40" fmla="*/ 27 w 354"/>
                <a:gd name="T41" fmla="*/ 1 h 258"/>
                <a:gd name="T42" fmla="*/ 26 w 354"/>
                <a:gd name="T43" fmla="*/ 1 h 258"/>
                <a:gd name="T44" fmla="*/ 26 w 354"/>
                <a:gd name="T45" fmla="*/ 1 h 258"/>
                <a:gd name="T46" fmla="*/ 26 w 354"/>
                <a:gd name="T47" fmla="*/ 1 h 258"/>
                <a:gd name="T48" fmla="*/ 25 w 354"/>
                <a:gd name="T49" fmla="*/ 1 h 258"/>
                <a:gd name="T50" fmla="*/ 23 w 354"/>
                <a:gd name="T51" fmla="*/ 1 h 258"/>
                <a:gd name="T52" fmla="*/ 23 w 354"/>
                <a:gd name="T53" fmla="*/ 1 h 258"/>
                <a:gd name="T54" fmla="*/ 23 w 354"/>
                <a:gd name="T55" fmla="*/ 1 h 258"/>
                <a:gd name="T56" fmla="*/ 23 w 354"/>
                <a:gd name="T57" fmla="*/ 1 h 258"/>
                <a:gd name="T58" fmla="*/ 23 w 354"/>
                <a:gd name="T59" fmla="*/ 1 h 258"/>
                <a:gd name="T60" fmla="*/ 22 w 354"/>
                <a:gd name="T61" fmla="*/ 1 h 258"/>
                <a:gd name="T62" fmla="*/ 21 w 354"/>
                <a:gd name="T63" fmla="*/ 1 h 258"/>
                <a:gd name="T64" fmla="*/ 20 w 354"/>
                <a:gd name="T65" fmla="*/ 1 h 258"/>
                <a:gd name="T66" fmla="*/ 20 w 354"/>
                <a:gd name="T67" fmla="*/ 1 h 258"/>
                <a:gd name="T68" fmla="*/ 19 w 354"/>
                <a:gd name="T69" fmla="*/ 1 h 258"/>
                <a:gd name="T70" fmla="*/ 18 w 354"/>
                <a:gd name="T71" fmla="*/ 1 h 258"/>
                <a:gd name="T72" fmla="*/ 17 w 354"/>
                <a:gd name="T73" fmla="*/ 1 h 258"/>
                <a:gd name="T74" fmla="*/ 16 w 354"/>
                <a:gd name="T75" fmla="*/ 1 h 258"/>
                <a:gd name="T76" fmla="*/ 15 w 354"/>
                <a:gd name="T77" fmla="*/ 1 h 258"/>
                <a:gd name="T78" fmla="*/ 15 w 354"/>
                <a:gd name="T79" fmla="*/ 1 h 258"/>
                <a:gd name="T80" fmla="*/ 13 w 354"/>
                <a:gd name="T81" fmla="*/ 1 h 258"/>
                <a:gd name="T82" fmla="*/ 13 w 354"/>
                <a:gd name="T83" fmla="*/ 1 h 258"/>
                <a:gd name="T84" fmla="*/ 11 w 354"/>
                <a:gd name="T85" fmla="*/ 1 h 258"/>
                <a:gd name="T86" fmla="*/ 10 w 354"/>
                <a:gd name="T87" fmla="*/ 1 h 258"/>
                <a:gd name="T88" fmla="*/ 9 w 354"/>
                <a:gd name="T89" fmla="*/ 1 h 258"/>
                <a:gd name="T90" fmla="*/ 9 w 354"/>
                <a:gd name="T91" fmla="*/ 1 h 258"/>
                <a:gd name="T92" fmla="*/ 8 w 354"/>
                <a:gd name="T93" fmla="*/ 1 h 258"/>
                <a:gd name="T94" fmla="*/ 8 w 354"/>
                <a:gd name="T95" fmla="*/ 1 h 258"/>
                <a:gd name="T96" fmla="*/ 6 w 354"/>
                <a:gd name="T97" fmla="*/ 1 h 258"/>
                <a:gd name="T98" fmla="*/ 5 w 354"/>
                <a:gd name="T99" fmla="*/ 2 h 258"/>
                <a:gd name="T100" fmla="*/ 4 w 354"/>
                <a:gd name="T101" fmla="*/ 1 h 258"/>
                <a:gd name="T102" fmla="*/ 3 w 354"/>
                <a:gd name="T103" fmla="*/ 1 h 258"/>
                <a:gd name="T104" fmla="*/ 3 w 354"/>
                <a:gd name="T105" fmla="*/ 1 h 258"/>
                <a:gd name="T106" fmla="*/ 6 w 354"/>
                <a:gd name="T107" fmla="*/ 1 h 258"/>
                <a:gd name="T108" fmla="*/ 13 w 354"/>
                <a:gd name="T109" fmla="*/ 1 h 25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54"/>
                <a:gd name="T166" fmla="*/ 0 h 258"/>
                <a:gd name="T167" fmla="*/ 354 w 354"/>
                <a:gd name="T168" fmla="*/ 258 h 25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54" h="258">
                  <a:moveTo>
                    <a:pt x="156" y="12"/>
                  </a:moveTo>
                  <a:lnTo>
                    <a:pt x="162" y="12"/>
                  </a:lnTo>
                  <a:lnTo>
                    <a:pt x="168" y="12"/>
                  </a:lnTo>
                  <a:lnTo>
                    <a:pt x="174" y="12"/>
                  </a:lnTo>
                  <a:lnTo>
                    <a:pt x="180" y="6"/>
                  </a:lnTo>
                  <a:lnTo>
                    <a:pt x="186" y="6"/>
                  </a:lnTo>
                  <a:lnTo>
                    <a:pt x="186" y="0"/>
                  </a:lnTo>
                  <a:lnTo>
                    <a:pt x="192" y="0"/>
                  </a:lnTo>
                  <a:lnTo>
                    <a:pt x="198" y="0"/>
                  </a:lnTo>
                  <a:lnTo>
                    <a:pt x="204" y="0"/>
                  </a:lnTo>
                  <a:lnTo>
                    <a:pt x="210" y="0"/>
                  </a:lnTo>
                  <a:lnTo>
                    <a:pt x="216" y="0"/>
                  </a:lnTo>
                  <a:lnTo>
                    <a:pt x="216" y="6"/>
                  </a:lnTo>
                  <a:lnTo>
                    <a:pt x="222" y="6"/>
                  </a:lnTo>
                  <a:lnTo>
                    <a:pt x="228" y="6"/>
                  </a:lnTo>
                  <a:lnTo>
                    <a:pt x="228" y="12"/>
                  </a:lnTo>
                  <a:lnTo>
                    <a:pt x="234" y="12"/>
                  </a:lnTo>
                  <a:lnTo>
                    <a:pt x="234" y="18"/>
                  </a:lnTo>
                  <a:lnTo>
                    <a:pt x="240" y="18"/>
                  </a:lnTo>
                  <a:lnTo>
                    <a:pt x="240" y="24"/>
                  </a:lnTo>
                  <a:lnTo>
                    <a:pt x="246" y="24"/>
                  </a:lnTo>
                  <a:lnTo>
                    <a:pt x="246" y="30"/>
                  </a:lnTo>
                  <a:lnTo>
                    <a:pt x="252" y="30"/>
                  </a:lnTo>
                  <a:lnTo>
                    <a:pt x="258" y="30"/>
                  </a:lnTo>
                  <a:lnTo>
                    <a:pt x="258" y="36"/>
                  </a:lnTo>
                  <a:lnTo>
                    <a:pt x="264" y="36"/>
                  </a:lnTo>
                  <a:lnTo>
                    <a:pt x="270" y="36"/>
                  </a:lnTo>
                  <a:lnTo>
                    <a:pt x="270" y="30"/>
                  </a:lnTo>
                  <a:lnTo>
                    <a:pt x="276" y="30"/>
                  </a:lnTo>
                  <a:lnTo>
                    <a:pt x="282" y="30"/>
                  </a:lnTo>
                  <a:lnTo>
                    <a:pt x="282" y="36"/>
                  </a:lnTo>
                  <a:lnTo>
                    <a:pt x="288" y="36"/>
                  </a:lnTo>
                  <a:lnTo>
                    <a:pt x="294" y="36"/>
                  </a:lnTo>
                  <a:lnTo>
                    <a:pt x="294" y="42"/>
                  </a:lnTo>
                  <a:lnTo>
                    <a:pt x="300" y="42"/>
                  </a:lnTo>
                  <a:lnTo>
                    <a:pt x="306" y="48"/>
                  </a:lnTo>
                  <a:lnTo>
                    <a:pt x="312" y="48"/>
                  </a:lnTo>
                  <a:lnTo>
                    <a:pt x="312" y="54"/>
                  </a:lnTo>
                  <a:lnTo>
                    <a:pt x="318" y="54"/>
                  </a:lnTo>
                  <a:lnTo>
                    <a:pt x="324" y="54"/>
                  </a:lnTo>
                  <a:lnTo>
                    <a:pt x="324" y="60"/>
                  </a:lnTo>
                  <a:lnTo>
                    <a:pt x="330" y="60"/>
                  </a:lnTo>
                  <a:lnTo>
                    <a:pt x="330" y="66"/>
                  </a:lnTo>
                  <a:lnTo>
                    <a:pt x="330" y="72"/>
                  </a:lnTo>
                  <a:lnTo>
                    <a:pt x="336" y="72"/>
                  </a:lnTo>
                  <a:lnTo>
                    <a:pt x="336" y="66"/>
                  </a:lnTo>
                  <a:lnTo>
                    <a:pt x="336" y="72"/>
                  </a:lnTo>
                  <a:lnTo>
                    <a:pt x="336" y="78"/>
                  </a:lnTo>
                  <a:lnTo>
                    <a:pt x="336" y="84"/>
                  </a:lnTo>
                  <a:lnTo>
                    <a:pt x="330" y="84"/>
                  </a:lnTo>
                  <a:lnTo>
                    <a:pt x="330" y="90"/>
                  </a:lnTo>
                  <a:lnTo>
                    <a:pt x="336" y="90"/>
                  </a:lnTo>
                  <a:lnTo>
                    <a:pt x="342" y="90"/>
                  </a:lnTo>
                  <a:lnTo>
                    <a:pt x="342" y="96"/>
                  </a:lnTo>
                  <a:lnTo>
                    <a:pt x="348" y="96"/>
                  </a:lnTo>
                  <a:lnTo>
                    <a:pt x="354" y="96"/>
                  </a:lnTo>
                  <a:lnTo>
                    <a:pt x="354" y="102"/>
                  </a:lnTo>
                  <a:lnTo>
                    <a:pt x="354" y="108"/>
                  </a:lnTo>
                  <a:lnTo>
                    <a:pt x="354" y="114"/>
                  </a:lnTo>
                  <a:lnTo>
                    <a:pt x="354" y="120"/>
                  </a:lnTo>
                  <a:lnTo>
                    <a:pt x="348" y="120"/>
                  </a:lnTo>
                  <a:lnTo>
                    <a:pt x="348" y="126"/>
                  </a:lnTo>
                  <a:lnTo>
                    <a:pt x="342" y="126"/>
                  </a:lnTo>
                  <a:lnTo>
                    <a:pt x="336" y="126"/>
                  </a:lnTo>
                  <a:lnTo>
                    <a:pt x="330" y="126"/>
                  </a:lnTo>
                  <a:lnTo>
                    <a:pt x="324" y="126"/>
                  </a:lnTo>
                  <a:lnTo>
                    <a:pt x="330" y="132"/>
                  </a:lnTo>
                  <a:lnTo>
                    <a:pt x="324" y="132"/>
                  </a:lnTo>
                  <a:lnTo>
                    <a:pt x="324" y="138"/>
                  </a:lnTo>
                  <a:lnTo>
                    <a:pt x="324" y="144"/>
                  </a:lnTo>
                  <a:lnTo>
                    <a:pt x="330" y="144"/>
                  </a:lnTo>
                  <a:lnTo>
                    <a:pt x="324" y="144"/>
                  </a:lnTo>
                  <a:lnTo>
                    <a:pt x="324" y="150"/>
                  </a:lnTo>
                  <a:lnTo>
                    <a:pt x="318" y="150"/>
                  </a:lnTo>
                  <a:lnTo>
                    <a:pt x="318" y="156"/>
                  </a:lnTo>
                  <a:lnTo>
                    <a:pt x="312" y="156"/>
                  </a:lnTo>
                  <a:lnTo>
                    <a:pt x="312" y="162"/>
                  </a:lnTo>
                  <a:lnTo>
                    <a:pt x="306" y="162"/>
                  </a:lnTo>
                  <a:lnTo>
                    <a:pt x="312" y="162"/>
                  </a:lnTo>
                  <a:lnTo>
                    <a:pt x="312" y="168"/>
                  </a:lnTo>
                  <a:lnTo>
                    <a:pt x="306" y="168"/>
                  </a:lnTo>
                  <a:lnTo>
                    <a:pt x="306" y="174"/>
                  </a:lnTo>
                  <a:lnTo>
                    <a:pt x="300" y="174"/>
                  </a:lnTo>
                  <a:lnTo>
                    <a:pt x="300" y="180"/>
                  </a:lnTo>
                  <a:lnTo>
                    <a:pt x="294" y="180"/>
                  </a:lnTo>
                  <a:lnTo>
                    <a:pt x="288" y="180"/>
                  </a:lnTo>
                  <a:lnTo>
                    <a:pt x="288" y="186"/>
                  </a:lnTo>
                  <a:lnTo>
                    <a:pt x="282" y="186"/>
                  </a:lnTo>
                  <a:lnTo>
                    <a:pt x="282" y="180"/>
                  </a:lnTo>
                  <a:lnTo>
                    <a:pt x="288" y="180"/>
                  </a:lnTo>
                  <a:lnTo>
                    <a:pt x="282" y="180"/>
                  </a:lnTo>
                  <a:lnTo>
                    <a:pt x="276" y="180"/>
                  </a:lnTo>
                  <a:lnTo>
                    <a:pt x="282" y="180"/>
                  </a:lnTo>
                  <a:lnTo>
                    <a:pt x="282" y="174"/>
                  </a:lnTo>
                  <a:lnTo>
                    <a:pt x="276" y="174"/>
                  </a:lnTo>
                  <a:lnTo>
                    <a:pt x="270" y="180"/>
                  </a:lnTo>
                  <a:lnTo>
                    <a:pt x="270" y="186"/>
                  </a:lnTo>
                  <a:lnTo>
                    <a:pt x="264" y="186"/>
                  </a:lnTo>
                  <a:lnTo>
                    <a:pt x="264" y="192"/>
                  </a:lnTo>
                  <a:lnTo>
                    <a:pt x="258" y="192"/>
                  </a:lnTo>
                  <a:lnTo>
                    <a:pt x="258" y="198"/>
                  </a:lnTo>
                  <a:lnTo>
                    <a:pt x="258" y="192"/>
                  </a:lnTo>
                  <a:lnTo>
                    <a:pt x="252" y="192"/>
                  </a:lnTo>
                  <a:lnTo>
                    <a:pt x="246" y="192"/>
                  </a:lnTo>
                  <a:lnTo>
                    <a:pt x="240" y="192"/>
                  </a:lnTo>
                  <a:lnTo>
                    <a:pt x="234" y="192"/>
                  </a:lnTo>
                  <a:lnTo>
                    <a:pt x="228" y="192"/>
                  </a:lnTo>
                  <a:lnTo>
                    <a:pt x="228" y="198"/>
                  </a:lnTo>
                  <a:lnTo>
                    <a:pt x="222" y="198"/>
                  </a:lnTo>
                  <a:lnTo>
                    <a:pt x="222" y="192"/>
                  </a:lnTo>
                  <a:lnTo>
                    <a:pt x="216" y="198"/>
                  </a:lnTo>
                  <a:lnTo>
                    <a:pt x="210" y="198"/>
                  </a:lnTo>
                  <a:lnTo>
                    <a:pt x="204" y="198"/>
                  </a:lnTo>
                  <a:lnTo>
                    <a:pt x="204" y="204"/>
                  </a:lnTo>
                  <a:lnTo>
                    <a:pt x="198" y="204"/>
                  </a:lnTo>
                  <a:lnTo>
                    <a:pt x="198" y="210"/>
                  </a:lnTo>
                  <a:lnTo>
                    <a:pt x="192" y="210"/>
                  </a:lnTo>
                  <a:lnTo>
                    <a:pt x="192" y="204"/>
                  </a:lnTo>
                  <a:lnTo>
                    <a:pt x="186" y="204"/>
                  </a:lnTo>
                  <a:lnTo>
                    <a:pt x="186" y="210"/>
                  </a:lnTo>
                  <a:lnTo>
                    <a:pt x="180" y="210"/>
                  </a:lnTo>
                  <a:lnTo>
                    <a:pt x="174" y="210"/>
                  </a:lnTo>
                  <a:lnTo>
                    <a:pt x="168" y="210"/>
                  </a:lnTo>
                  <a:lnTo>
                    <a:pt x="168" y="204"/>
                  </a:lnTo>
                  <a:lnTo>
                    <a:pt x="162" y="204"/>
                  </a:lnTo>
                  <a:lnTo>
                    <a:pt x="156" y="198"/>
                  </a:lnTo>
                  <a:lnTo>
                    <a:pt x="150" y="198"/>
                  </a:lnTo>
                  <a:lnTo>
                    <a:pt x="144" y="198"/>
                  </a:lnTo>
                  <a:lnTo>
                    <a:pt x="138" y="198"/>
                  </a:lnTo>
                  <a:lnTo>
                    <a:pt x="138" y="204"/>
                  </a:lnTo>
                  <a:lnTo>
                    <a:pt x="132" y="204"/>
                  </a:lnTo>
                  <a:lnTo>
                    <a:pt x="126" y="204"/>
                  </a:lnTo>
                  <a:lnTo>
                    <a:pt x="120" y="204"/>
                  </a:lnTo>
                  <a:lnTo>
                    <a:pt x="114" y="204"/>
                  </a:lnTo>
                  <a:lnTo>
                    <a:pt x="120" y="210"/>
                  </a:lnTo>
                  <a:lnTo>
                    <a:pt x="114" y="216"/>
                  </a:lnTo>
                  <a:lnTo>
                    <a:pt x="108" y="216"/>
                  </a:lnTo>
                  <a:lnTo>
                    <a:pt x="108" y="222"/>
                  </a:lnTo>
                  <a:lnTo>
                    <a:pt x="102" y="222"/>
                  </a:lnTo>
                  <a:lnTo>
                    <a:pt x="96" y="228"/>
                  </a:lnTo>
                  <a:lnTo>
                    <a:pt x="96" y="234"/>
                  </a:lnTo>
                  <a:lnTo>
                    <a:pt x="96" y="240"/>
                  </a:lnTo>
                  <a:lnTo>
                    <a:pt x="96" y="246"/>
                  </a:lnTo>
                  <a:lnTo>
                    <a:pt x="90" y="246"/>
                  </a:lnTo>
                  <a:lnTo>
                    <a:pt x="84" y="246"/>
                  </a:lnTo>
                  <a:lnTo>
                    <a:pt x="78" y="252"/>
                  </a:lnTo>
                  <a:lnTo>
                    <a:pt x="72" y="252"/>
                  </a:lnTo>
                  <a:lnTo>
                    <a:pt x="66" y="252"/>
                  </a:lnTo>
                  <a:lnTo>
                    <a:pt x="60" y="252"/>
                  </a:lnTo>
                  <a:lnTo>
                    <a:pt x="60" y="258"/>
                  </a:lnTo>
                  <a:lnTo>
                    <a:pt x="54" y="258"/>
                  </a:lnTo>
                  <a:lnTo>
                    <a:pt x="54" y="252"/>
                  </a:lnTo>
                  <a:lnTo>
                    <a:pt x="48" y="252"/>
                  </a:lnTo>
                  <a:lnTo>
                    <a:pt x="48" y="258"/>
                  </a:lnTo>
                  <a:lnTo>
                    <a:pt x="42" y="246"/>
                  </a:lnTo>
                  <a:lnTo>
                    <a:pt x="24" y="216"/>
                  </a:lnTo>
                  <a:lnTo>
                    <a:pt x="12" y="222"/>
                  </a:lnTo>
                  <a:lnTo>
                    <a:pt x="0" y="204"/>
                  </a:lnTo>
                  <a:lnTo>
                    <a:pt x="6" y="192"/>
                  </a:lnTo>
                  <a:lnTo>
                    <a:pt x="24" y="180"/>
                  </a:lnTo>
                  <a:lnTo>
                    <a:pt x="42" y="162"/>
                  </a:lnTo>
                  <a:lnTo>
                    <a:pt x="66" y="132"/>
                  </a:lnTo>
                  <a:lnTo>
                    <a:pt x="126" y="90"/>
                  </a:lnTo>
                  <a:lnTo>
                    <a:pt x="138" y="60"/>
                  </a:lnTo>
                  <a:lnTo>
                    <a:pt x="156" y="36"/>
                  </a:lnTo>
                  <a:lnTo>
                    <a:pt x="156" y="12"/>
                  </a:lnTo>
                  <a:close/>
                </a:path>
              </a:pathLst>
            </a:custGeom>
            <a:solidFill>
              <a:schemeClr val="accent2"/>
            </a:solidFill>
            <a:ln w="9525">
              <a:solidFill>
                <a:srgbClr val="808080"/>
              </a:solidFill>
              <a:round/>
              <a:headEnd/>
              <a:tailEnd/>
            </a:ln>
          </p:spPr>
          <p:txBody>
            <a:bodyPr wrap="none" anchor="ctr"/>
            <a:lstStyle/>
            <a:p>
              <a:endParaRPr lang="en-US"/>
            </a:p>
          </p:txBody>
        </p:sp>
        <p:sp>
          <p:nvSpPr>
            <p:cNvPr id="1116" name="Freeform 82"/>
            <p:cNvSpPr>
              <a:spLocks/>
            </p:cNvSpPr>
            <p:nvPr>
              <p:custDataLst>
                <p:tags r:id="rId88"/>
              </p:custDataLst>
            </p:nvPr>
          </p:nvSpPr>
          <p:spPr bwMode="gray">
            <a:xfrm>
              <a:off x="4113" y="2429"/>
              <a:ext cx="669" cy="538"/>
            </a:xfrm>
            <a:custGeom>
              <a:avLst/>
              <a:gdLst>
                <a:gd name="T0" fmla="*/ 14 w 786"/>
                <a:gd name="T1" fmla="*/ 1 h 732"/>
                <a:gd name="T2" fmla="*/ 19 w 786"/>
                <a:gd name="T3" fmla="*/ 1 h 732"/>
                <a:gd name="T4" fmla="*/ 22 w 786"/>
                <a:gd name="T5" fmla="*/ 1 h 732"/>
                <a:gd name="T6" fmla="*/ 26 w 786"/>
                <a:gd name="T7" fmla="*/ 1 h 732"/>
                <a:gd name="T8" fmla="*/ 31 w 786"/>
                <a:gd name="T9" fmla="*/ 1 h 732"/>
                <a:gd name="T10" fmla="*/ 37 w 786"/>
                <a:gd name="T11" fmla="*/ 1 h 732"/>
                <a:gd name="T12" fmla="*/ 47 w 786"/>
                <a:gd name="T13" fmla="*/ 1 h 732"/>
                <a:gd name="T14" fmla="*/ 56 w 786"/>
                <a:gd name="T15" fmla="*/ 0 h 732"/>
                <a:gd name="T16" fmla="*/ 56 w 786"/>
                <a:gd name="T17" fmla="*/ 1 h 732"/>
                <a:gd name="T18" fmla="*/ 58 w 786"/>
                <a:gd name="T19" fmla="*/ 1 h 732"/>
                <a:gd name="T20" fmla="*/ 58 w 786"/>
                <a:gd name="T21" fmla="*/ 1 h 732"/>
                <a:gd name="T22" fmla="*/ 58 w 786"/>
                <a:gd name="T23" fmla="*/ 1 h 732"/>
                <a:gd name="T24" fmla="*/ 59 w 786"/>
                <a:gd name="T25" fmla="*/ 1 h 732"/>
                <a:gd name="T26" fmla="*/ 59 w 786"/>
                <a:gd name="T27" fmla="*/ 1 h 732"/>
                <a:gd name="T28" fmla="*/ 59 w 786"/>
                <a:gd name="T29" fmla="*/ 1 h 732"/>
                <a:gd name="T30" fmla="*/ 58 w 786"/>
                <a:gd name="T31" fmla="*/ 1 h 732"/>
                <a:gd name="T32" fmla="*/ 57 w 786"/>
                <a:gd name="T33" fmla="*/ 1 h 732"/>
                <a:gd name="T34" fmla="*/ 54 w 786"/>
                <a:gd name="T35" fmla="*/ 1 h 732"/>
                <a:gd name="T36" fmla="*/ 52 w 786"/>
                <a:gd name="T37" fmla="*/ 1 h 732"/>
                <a:gd name="T38" fmla="*/ 50 w 786"/>
                <a:gd name="T39" fmla="*/ 1 h 732"/>
                <a:gd name="T40" fmla="*/ 48 w 786"/>
                <a:gd name="T41" fmla="*/ 1 h 732"/>
                <a:gd name="T42" fmla="*/ 47 w 786"/>
                <a:gd name="T43" fmla="*/ 1 h 732"/>
                <a:gd name="T44" fmla="*/ 44 w 786"/>
                <a:gd name="T45" fmla="*/ 1 h 732"/>
                <a:gd name="T46" fmla="*/ 43 w 786"/>
                <a:gd name="T47" fmla="*/ 1 h 732"/>
                <a:gd name="T48" fmla="*/ 38 w 786"/>
                <a:gd name="T49" fmla="*/ 1 h 732"/>
                <a:gd name="T50" fmla="*/ 37 w 786"/>
                <a:gd name="T51" fmla="*/ 2 h 732"/>
                <a:gd name="T52" fmla="*/ 36 w 786"/>
                <a:gd name="T53" fmla="*/ 2 h 732"/>
                <a:gd name="T54" fmla="*/ 35 w 786"/>
                <a:gd name="T55" fmla="*/ 3 h 732"/>
                <a:gd name="T56" fmla="*/ 34 w 786"/>
                <a:gd name="T57" fmla="*/ 3 h 732"/>
                <a:gd name="T58" fmla="*/ 31 w 786"/>
                <a:gd name="T59" fmla="*/ 3 h 732"/>
                <a:gd name="T60" fmla="*/ 30 w 786"/>
                <a:gd name="T61" fmla="*/ 4 h 732"/>
                <a:gd name="T62" fmla="*/ 26 w 786"/>
                <a:gd name="T63" fmla="*/ 4 h 732"/>
                <a:gd name="T64" fmla="*/ 26 w 786"/>
                <a:gd name="T65" fmla="*/ 4 h 732"/>
                <a:gd name="T66" fmla="*/ 26 w 786"/>
                <a:gd name="T67" fmla="*/ 4 h 732"/>
                <a:gd name="T68" fmla="*/ 25 w 786"/>
                <a:gd name="T69" fmla="*/ 4 h 732"/>
                <a:gd name="T70" fmla="*/ 22 w 786"/>
                <a:gd name="T71" fmla="*/ 4 h 732"/>
                <a:gd name="T72" fmla="*/ 22 w 786"/>
                <a:gd name="T73" fmla="*/ 4 h 732"/>
                <a:gd name="T74" fmla="*/ 22 w 786"/>
                <a:gd name="T75" fmla="*/ 4 h 732"/>
                <a:gd name="T76" fmla="*/ 20 w 786"/>
                <a:gd name="T77" fmla="*/ 5 h 732"/>
                <a:gd name="T78" fmla="*/ 14 w 786"/>
                <a:gd name="T79" fmla="*/ 5 h 732"/>
                <a:gd name="T80" fmla="*/ 12 w 786"/>
                <a:gd name="T81" fmla="*/ 5 h 732"/>
                <a:gd name="T82" fmla="*/ 10 w 786"/>
                <a:gd name="T83" fmla="*/ 5 h 732"/>
                <a:gd name="T84" fmla="*/ 6 w 786"/>
                <a:gd name="T85" fmla="*/ 5 h 732"/>
                <a:gd name="T86" fmla="*/ 3 w 786"/>
                <a:gd name="T87" fmla="*/ 4 h 732"/>
                <a:gd name="T88" fmla="*/ 3 w 786"/>
                <a:gd name="T89" fmla="*/ 4 h 732"/>
                <a:gd name="T90" fmla="*/ 10 w 786"/>
                <a:gd name="T91" fmla="*/ 4 h 732"/>
                <a:gd name="T92" fmla="*/ 18 w 786"/>
                <a:gd name="T93" fmla="*/ 4 h 732"/>
                <a:gd name="T94" fmla="*/ 16 w 786"/>
                <a:gd name="T95" fmla="*/ 4 h 732"/>
                <a:gd name="T96" fmla="*/ 16 w 786"/>
                <a:gd name="T97" fmla="*/ 4 h 732"/>
                <a:gd name="T98" fmla="*/ 19 w 786"/>
                <a:gd name="T99" fmla="*/ 3 h 732"/>
                <a:gd name="T100" fmla="*/ 13 w 786"/>
                <a:gd name="T101" fmla="*/ 2 h 7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786"/>
                <a:gd name="T154" fmla="*/ 0 h 732"/>
                <a:gd name="T155" fmla="*/ 786 w 786"/>
                <a:gd name="T156" fmla="*/ 732 h 7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786" h="732">
                  <a:moveTo>
                    <a:pt x="168" y="288"/>
                  </a:moveTo>
                  <a:lnTo>
                    <a:pt x="162" y="270"/>
                  </a:lnTo>
                  <a:lnTo>
                    <a:pt x="186" y="252"/>
                  </a:lnTo>
                  <a:lnTo>
                    <a:pt x="198" y="222"/>
                  </a:lnTo>
                  <a:lnTo>
                    <a:pt x="240" y="228"/>
                  </a:lnTo>
                  <a:lnTo>
                    <a:pt x="246" y="198"/>
                  </a:lnTo>
                  <a:lnTo>
                    <a:pt x="252" y="180"/>
                  </a:lnTo>
                  <a:lnTo>
                    <a:pt x="264" y="162"/>
                  </a:lnTo>
                  <a:lnTo>
                    <a:pt x="306" y="168"/>
                  </a:lnTo>
                  <a:lnTo>
                    <a:pt x="330" y="162"/>
                  </a:lnTo>
                  <a:lnTo>
                    <a:pt x="336" y="138"/>
                  </a:lnTo>
                  <a:lnTo>
                    <a:pt x="354" y="132"/>
                  </a:lnTo>
                  <a:lnTo>
                    <a:pt x="378" y="144"/>
                  </a:lnTo>
                  <a:lnTo>
                    <a:pt x="384" y="132"/>
                  </a:lnTo>
                  <a:lnTo>
                    <a:pt x="408" y="132"/>
                  </a:lnTo>
                  <a:lnTo>
                    <a:pt x="426" y="120"/>
                  </a:lnTo>
                  <a:lnTo>
                    <a:pt x="462" y="108"/>
                  </a:lnTo>
                  <a:lnTo>
                    <a:pt x="504" y="102"/>
                  </a:lnTo>
                  <a:lnTo>
                    <a:pt x="510" y="78"/>
                  </a:lnTo>
                  <a:lnTo>
                    <a:pt x="552" y="54"/>
                  </a:lnTo>
                  <a:lnTo>
                    <a:pt x="612" y="30"/>
                  </a:lnTo>
                  <a:lnTo>
                    <a:pt x="678" y="6"/>
                  </a:lnTo>
                  <a:lnTo>
                    <a:pt x="714" y="0"/>
                  </a:lnTo>
                  <a:lnTo>
                    <a:pt x="738" y="0"/>
                  </a:lnTo>
                  <a:lnTo>
                    <a:pt x="738" y="6"/>
                  </a:lnTo>
                  <a:lnTo>
                    <a:pt x="738" y="12"/>
                  </a:lnTo>
                  <a:lnTo>
                    <a:pt x="744" y="12"/>
                  </a:lnTo>
                  <a:lnTo>
                    <a:pt x="744" y="18"/>
                  </a:lnTo>
                  <a:lnTo>
                    <a:pt x="750" y="18"/>
                  </a:lnTo>
                  <a:lnTo>
                    <a:pt x="756" y="18"/>
                  </a:lnTo>
                  <a:lnTo>
                    <a:pt x="756" y="24"/>
                  </a:lnTo>
                  <a:lnTo>
                    <a:pt x="762" y="24"/>
                  </a:lnTo>
                  <a:lnTo>
                    <a:pt x="762" y="30"/>
                  </a:lnTo>
                  <a:lnTo>
                    <a:pt x="768" y="30"/>
                  </a:lnTo>
                  <a:lnTo>
                    <a:pt x="768" y="36"/>
                  </a:lnTo>
                  <a:lnTo>
                    <a:pt x="768" y="42"/>
                  </a:lnTo>
                  <a:lnTo>
                    <a:pt x="774" y="42"/>
                  </a:lnTo>
                  <a:lnTo>
                    <a:pt x="774" y="48"/>
                  </a:lnTo>
                  <a:lnTo>
                    <a:pt x="780" y="54"/>
                  </a:lnTo>
                  <a:lnTo>
                    <a:pt x="780" y="60"/>
                  </a:lnTo>
                  <a:lnTo>
                    <a:pt x="780" y="66"/>
                  </a:lnTo>
                  <a:lnTo>
                    <a:pt x="780" y="72"/>
                  </a:lnTo>
                  <a:lnTo>
                    <a:pt x="780" y="78"/>
                  </a:lnTo>
                  <a:lnTo>
                    <a:pt x="780" y="84"/>
                  </a:lnTo>
                  <a:lnTo>
                    <a:pt x="780" y="90"/>
                  </a:lnTo>
                  <a:lnTo>
                    <a:pt x="786" y="90"/>
                  </a:lnTo>
                  <a:lnTo>
                    <a:pt x="780" y="96"/>
                  </a:lnTo>
                  <a:lnTo>
                    <a:pt x="768" y="102"/>
                  </a:lnTo>
                  <a:lnTo>
                    <a:pt x="762" y="108"/>
                  </a:lnTo>
                  <a:lnTo>
                    <a:pt x="756" y="114"/>
                  </a:lnTo>
                  <a:lnTo>
                    <a:pt x="750" y="114"/>
                  </a:lnTo>
                  <a:lnTo>
                    <a:pt x="744" y="120"/>
                  </a:lnTo>
                  <a:lnTo>
                    <a:pt x="738" y="126"/>
                  </a:lnTo>
                  <a:lnTo>
                    <a:pt x="708" y="144"/>
                  </a:lnTo>
                  <a:lnTo>
                    <a:pt x="702" y="156"/>
                  </a:lnTo>
                  <a:lnTo>
                    <a:pt x="696" y="156"/>
                  </a:lnTo>
                  <a:lnTo>
                    <a:pt x="690" y="156"/>
                  </a:lnTo>
                  <a:lnTo>
                    <a:pt x="678" y="162"/>
                  </a:lnTo>
                  <a:lnTo>
                    <a:pt x="666" y="162"/>
                  </a:lnTo>
                  <a:lnTo>
                    <a:pt x="660" y="162"/>
                  </a:lnTo>
                  <a:lnTo>
                    <a:pt x="654" y="168"/>
                  </a:lnTo>
                  <a:lnTo>
                    <a:pt x="636" y="168"/>
                  </a:lnTo>
                  <a:lnTo>
                    <a:pt x="630" y="168"/>
                  </a:lnTo>
                  <a:lnTo>
                    <a:pt x="624" y="174"/>
                  </a:lnTo>
                  <a:lnTo>
                    <a:pt x="618" y="174"/>
                  </a:lnTo>
                  <a:lnTo>
                    <a:pt x="612" y="174"/>
                  </a:lnTo>
                  <a:lnTo>
                    <a:pt x="600" y="180"/>
                  </a:lnTo>
                  <a:lnTo>
                    <a:pt x="594" y="180"/>
                  </a:lnTo>
                  <a:lnTo>
                    <a:pt x="588" y="186"/>
                  </a:lnTo>
                  <a:lnTo>
                    <a:pt x="582" y="186"/>
                  </a:lnTo>
                  <a:lnTo>
                    <a:pt x="576" y="186"/>
                  </a:lnTo>
                  <a:lnTo>
                    <a:pt x="564" y="192"/>
                  </a:lnTo>
                  <a:lnTo>
                    <a:pt x="540" y="204"/>
                  </a:lnTo>
                  <a:lnTo>
                    <a:pt x="522" y="210"/>
                  </a:lnTo>
                  <a:lnTo>
                    <a:pt x="510" y="210"/>
                  </a:lnTo>
                  <a:lnTo>
                    <a:pt x="504" y="222"/>
                  </a:lnTo>
                  <a:lnTo>
                    <a:pt x="504" y="228"/>
                  </a:lnTo>
                  <a:lnTo>
                    <a:pt x="486" y="282"/>
                  </a:lnTo>
                  <a:lnTo>
                    <a:pt x="474" y="312"/>
                  </a:lnTo>
                  <a:lnTo>
                    <a:pt x="474" y="318"/>
                  </a:lnTo>
                  <a:lnTo>
                    <a:pt x="468" y="330"/>
                  </a:lnTo>
                  <a:lnTo>
                    <a:pt x="462" y="342"/>
                  </a:lnTo>
                  <a:lnTo>
                    <a:pt x="462" y="354"/>
                  </a:lnTo>
                  <a:lnTo>
                    <a:pt x="456" y="372"/>
                  </a:lnTo>
                  <a:lnTo>
                    <a:pt x="450" y="378"/>
                  </a:lnTo>
                  <a:lnTo>
                    <a:pt x="444" y="390"/>
                  </a:lnTo>
                  <a:lnTo>
                    <a:pt x="444" y="396"/>
                  </a:lnTo>
                  <a:lnTo>
                    <a:pt x="420" y="432"/>
                  </a:lnTo>
                  <a:lnTo>
                    <a:pt x="414" y="450"/>
                  </a:lnTo>
                  <a:lnTo>
                    <a:pt x="402" y="462"/>
                  </a:lnTo>
                  <a:lnTo>
                    <a:pt x="390" y="480"/>
                  </a:lnTo>
                  <a:lnTo>
                    <a:pt x="384" y="492"/>
                  </a:lnTo>
                  <a:lnTo>
                    <a:pt x="384" y="498"/>
                  </a:lnTo>
                  <a:lnTo>
                    <a:pt x="378" y="498"/>
                  </a:lnTo>
                  <a:lnTo>
                    <a:pt x="378" y="504"/>
                  </a:lnTo>
                  <a:lnTo>
                    <a:pt x="366" y="522"/>
                  </a:lnTo>
                  <a:lnTo>
                    <a:pt x="366" y="528"/>
                  </a:lnTo>
                  <a:lnTo>
                    <a:pt x="360" y="528"/>
                  </a:lnTo>
                  <a:lnTo>
                    <a:pt x="360" y="534"/>
                  </a:lnTo>
                  <a:lnTo>
                    <a:pt x="354" y="540"/>
                  </a:lnTo>
                  <a:lnTo>
                    <a:pt x="354" y="546"/>
                  </a:lnTo>
                  <a:lnTo>
                    <a:pt x="348" y="552"/>
                  </a:lnTo>
                  <a:lnTo>
                    <a:pt x="342" y="558"/>
                  </a:lnTo>
                  <a:lnTo>
                    <a:pt x="330" y="570"/>
                  </a:lnTo>
                  <a:lnTo>
                    <a:pt x="324" y="576"/>
                  </a:lnTo>
                  <a:lnTo>
                    <a:pt x="318" y="582"/>
                  </a:lnTo>
                  <a:lnTo>
                    <a:pt x="312" y="588"/>
                  </a:lnTo>
                  <a:lnTo>
                    <a:pt x="306" y="588"/>
                  </a:lnTo>
                  <a:lnTo>
                    <a:pt x="306" y="594"/>
                  </a:lnTo>
                  <a:lnTo>
                    <a:pt x="306" y="600"/>
                  </a:lnTo>
                  <a:lnTo>
                    <a:pt x="294" y="618"/>
                  </a:lnTo>
                  <a:lnTo>
                    <a:pt x="288" y="630"/>
                  </a:lnTo>
                  <a:lnTo>
                    <a:pt x="282" y="636"/>
                  </a:lnTo>
                  <a:lnTo>
                    <a:pt x="282" y="648"/>
                  </a:lnTo>
                  <a:lnTo>
                    <a:pt x="276" y="648"/>
                  </a:lnTo>
                  <a:lnTo>
                    <a:pt x="276" y="654"/>
                  </a:lnTo>
                  <a:lnTo>
                    <a:pt x="270" y="654"/>
                  </a:lnTo>
                  <a:lnTo>
                    <a:pt x="228" y="672"/>
                  </a:lnTo>
                  <a:lnTo>
                    <a:pt x="192" y="684"/>
                  </a:lnTo>
                  <a:lnTo>
                    <a:pt x="180" y="690"/>
                  </a:lnTo>
                  <a:lnTo>
                    <a:pt x="174" y="690"/>
                  </a:lnTo>
                  <a:lnTo>
                    <a:pt x="168" y="690"/>
                  </a:lnTo>
                  <a:lnTo>
                    <a:pt x="162" y="696"/>
                  </a:lnTo>
                  <a:lnTo>
                    <a:pt x="156" y="702"/>
                  </a:lnTo>
                  <a:lnTo>
                    <a:pt x="150" y="702"/>
                  </a:lnTo>
                  <a:lnTo>
                    <a:pt x="138" y="708"/>
                  </a:lnTo>
                  <a:lnTo>
                    <a:pt x="114" y="726"/>
                  </a:lnTo>
                  <a:lnTo>
                    <a:pt x="90" y="732"/>
                  </a:lnTo>
                  <a:lnTo>
                    <a:pt x="72" y="690"/>
                  </a:lnTo>
                  <a:lnTo>
                    <a:pt x="72" y="636"/>
                  </a:lnTo>
                  <a:lnTo>
                    <a:pt x="48" y="588"/>
                  </a:lnTo>
                  <a:lnTo>
                    <a:pt x="24" y="582"/>
                  </a:lnTo>
                  <a:lnTo>
                    <a:pt x="6" y="600"/>
                  </a:lnTo>
                  <a:lnTo>
                    <a:pt x="0" y="546"/>
                  </a:lnTo>
                  <a:lnTo>
                    <a:pt x="30" y="522"/>
                  </a:lnTo>
                  <a:lnTo>
                    <a:pt x="60" y="534"/>
                  </a:lnTo>
                  <a:lnTo>
                    <a:pt x="96" y="540"/>
                  </a:lnTo>
                  <a:lnTo>
                    <a:pt x="126" y="522"/>
                  </a:lnTo>
                  <a:lnTo>
                    <a:pt x="156" y="510"/>
                  </a:lnTo>
                  <a:lnTo>
                    <a:pt x="186" y="522"/>
                  </a:lnTo>
                  <a:lnTo>
                    <a:pt x="234" y="534"/>
                  </a:lnTo>
                  <a:lnTo>
                    <a:pt x="234" y="522"/>
                  </a:lnTo>
                  <a:lnTo>
                    <a:pt x="210" y="516"/>
                  </a:lnTo>
                  <a:lnTo>
                    <a:pt x="216" y="504"/>
                  </a:lnTo>
                  <a:lnTo>
                    <a:pt x="240" y="492"/>
                  </a:lnTo>
                  <a:lnTo>
                    <a:pt x="216" y="486"/>
                  </a:lnTo>
                  <a:lnTo>
                    <a:pt x="204" y="480"/>
                  </a:lnTo>
                  <a:lnTo>
                    <a:pt x="204" y="432"/>
                  </a:lnTo>
                  <a:lnTo>
                    <a:pt x="240" y="402"/>
                  </a:lnTo>
                  <a:lnTo>
                    <a:pt x="258" y="372"/>
                  </a:lnTo>
                  <a:lnTo>
                    <a:pt x="228" y="354"/>
                  </a:lnTo>
                  <a:lnTo>
                    <a:pt x="198" y="318"/>
                  </a:lnTo>
                  <a:lnTo>
                    <a:pt x="168" y="288"/>
                  </a:lnTo>
                  <a:close/>
                </a:path>
              </a:pathLst>
            </a:custGeom>
            <a:solidFill>
              <a:srgbClr val="FF0000"/>
            </a:solidFill>
            <a:ln w="9525">
              <a:solidFill>
                <a:srgbClr val="808080"/>
              </a:solidFill>
              <a:round/>
              <a:headEnd/>
              <a:tailEnd/>
            </a:ln>
          </p:spPr>
          <p:txBody>
            <a:bodyPr wrap="none" anchor="ctr"/>
            <a:lstStyle/>
            <a:p>
              <a:endParaRPr lang="en-US"/>
            </a:p>
          </p:txBody>
        </p:sp>
        <p:sp>
          <p:nvSpPr>
            <p:cNvPr id="1117" name="Freeform 83" descr="Light downward diagonal"/>
            <p:cNvSpPr>
              <a:spLocks/>
            </p:cNvSpPr>
            <p:nvPr>
              <p:custDataLst>
                <p:tags r:id="rId89"/>
              </p:custDataLst>
            </p:nvPr>
          </p:nvSpPr>
          <p:spPr bwMode="gray">
            <a:xfrm>
              <a:off x="3724" y="1440"/>
              <a:ext cx="328" cy="335"/>
            </a:xfrm>
            <a:custGeom>
              <a:avLst/>
              <a:gdLst>
                <a:gd name="T0" fmla="*/ 4 w 384"/>
                <a:gd name="T1" fmla="*/ 2 h 456"/>
                <a:gd name="T2" fmla="*/ 4 w 384"/>
                <a:gd name="T3" fmla="*/ 2 h 456"/>
                <a:gd name="T4" fmla="*/ 3 w 384"/>
                <a:gd name="T5" fmla="*/ 2 h 456"/>
                <a:gd name="T6" fmla="*/ 0 w 384"/>
                <a:gd name="T7" fmla="*/ 1 h 456"/>
                <a:gd name="T8" fmla="*/ 0 w 384"/>
                <a:gd name="T9" fmla="*/ 1 h 456"/>
                <a:gd name="T10" fmla="*/ 3 w 384"/>
                <a:gd name="T11" fmla="*/ 1 h 456"/>
                <a:gd name="T12" fmla="*/ 3 w 384"/>
                <a:gd name="T13" fmla="*/ 1 h 456"/>
                <a:gd name="T14" fmla="*/ 3 w 384"/>
                <a:gd name="T15" fmla="*/ 1 h 456"/>
                <a:gd name="T16" fmla="*/ 8 w 384"/>
                <a:gd name="T17" fmla="*/ 1 h 456"/>
                <a:gd name="T18" fmla="*/ 11 w 384"/>
                <a:gd name="T19" fmla="*/ 1 h 456"/>
                <a:gd name="T20" fmla="*/ 13 w 384"/>
                <a:gd name="T21" fmla="*/ 1 h 456"/>
                <a:gd name="T22" fmla="*/ 12 w 384"/>
                <a:gd name="T23" fmla="*/ 1 h 456"/>
                <a:gd name="T24" fmla="*/ 13 w 384"/>
                <a:gd name="T25" fmla="*/ 1 h 456"/>
                <a:gd name="T26" fmla="*/ 15 w 384"/>
                <a:gd name="T27" fmla="*/ 0 h 456"/>
                <a:gd name="T28" fmla="*/ 17 w 384"/>
                <a:gd name="T29" fmla="*/ 1 h 456"/>
                <a:gd name="T30" fmla="*/ 20 w 384"/>
                <a:gd name="T31" fmla="*/ 1 h 456"/>
                <a:gd name="T32" fmla="*/ 22 w 384"/>
                <a:gd name="T33" fmla="*/ 1 h 456"/>
                <a:gd name="T34" fmla="*/ 23 w 384"/>
                <a:gd name="T35" fmla="*/ 1 h 456"/>
                <a:gd name="T36" fmla="*/ 26 w 384"/>
                <a:gd name="T37" fmla="*/ 1 h 456"/>
                <a:gd name="T38" fmla="*/ 27 w 384"/>
                <a:gd name="T39" fmla="*/ 1 h 456"/>
                <a:gd name="T40" fmla="*/ 27 w 384"/>
                <a:gd name="T41" fmla="*/ 1 h 456"/>
                <a:gd name="T42" fmla="*/ 28 w 384"/>
                <a:gd name="T43" fmla="*/ 1 h 456"/>
                <a:gd name="T44" fmla="*/ 31 w 384"/>
                <a:gd name="T45" fmla="*/ 1 h 456"/>
                <a:gd name="T46" fmla="*/ 30 w 384"/>
                <a:gd name="T47" fmla="*/ 1 h 456"/>
                <a:gd name="T48" fmla="*/ 27 w 384"/>
                <a:gd name="T49" fmla="*/ 1 h 456"/>
                <a:gd name="T50" fmla="*/ 28 w 384"/>
                <a:gd name="T51" fmla="*/ 1 h 456"/>
                <a:gd name="T52" fmla="*/ 28 w 384"/>
                <a:gd name="T53" fmla="*/ 2 h 456"/>
                <a:gd name="T54" fmla="*/ 31 w 384"/>
                <a:gd name="T55" fmla="*/ 2 h 456"/>
                <a:gd name="T56" fmla="*/ 27 w 384"/>
                <a:gd name="T57" fmla="*/ 2 h 456"/>
                <a:gd name="T58" fmla="*/ 26 w 384"/>
                <a:gd name="T59" fmla="*/ 2 h 456"/>
                <a:gd name="T60" fmla="*/ 23 w 384"/>
                <a:gd name="T61" fmla="*/ 3 h 456"/>
                <a:gd name="T62" fmla="*/ 23 w 384"/>
                <a:gd name="T63" fmla="*/ 3 h 456"/>
                <a:gd name="T64" fmla="*/ 22 w 384"/>
                <a:gd name="T65" fmla="*/ 3 h 456"/>
                <a:gd name="T66" fmla="*/ 20 w 384"/>
                <a:gd name="T67" fmla="*/ 3 h 456"/>
                <a:gd name="T68" fmla="*/ 17 w 384"/>
                <a:gd name="T69" fmla="*/ 3 h 456"/>
                <a:gd name="T70" fmla="*/ 15 w 384"/>
                <a:gd name="T71" fmla="*/ 3 h 456"/>
                <a:gd name="T72" fmla="*/ 13 w 384"/>
                <a:gd name="T73" fmla="*/ 3 h 456"/>
                <a:gd name="T74" fmla="*/ 11 w 384"/>
                <a:gd name="T75" fmla="*/ 3 h 456"/>
                <a:gd name="T76" fmla="*/ 8 w 384"/>
                <a:gd name="T77" fmla="*/ 3 h 456"/>
                <a:gd name="T78" fmla="*/ 6 w 384"/>
                <a:gd name="T79" fmla="*/ 3 h 456"/>
                <a:gd name="T80" fmla="*/ 3 w 384"/>
                <a:gd name="T81" fmla="*/ 3 h 456"/>
                <a:gd name="T82" fmla="*/ 4 w 384"/>
                <a:gd name="T83" fmla="*/ 3 h 456"/>
                <a:gd name="T84" fmla="*/ 8 w 384"/>
                <a:gd name="T85" fmla="*/ 3 h 456"/>
                <a:gd name="T86" fmla="*/ 8 w 384"/>
                <a:gd name="T87" fmla="*/ 2 h 456"/>
                <a:gd name="T88" fmla="*/ 6 w 384"/>
                <a:gd name="T89" fmla="*/ 2 h 456"/>
                <a:gd name="T90" fmla="*/ 4 w 384"/>
                <a:gd name="T91" fmla="*/ 2 h 45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84"/>
                <a:gd name="T139" fmla="*/ 0 h 456"/>
                <a:gd name="T140" fmla="*/ 384 w 384"/>
                <a:gd name="T141" fmla="*/ 456 h 45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84" h="456">
                  <a:moveTo>
                    <a:pt x="54" y="336"/>
                  </a:moveTo>
                  <a:lnTo>
                    <a:pt x="48" y="294"/>
                  </a:lnTo>
                  <a:lnTo>
                    <a:pt x="12" y="288"/>
                  </a:lnTo>
                  <a:lnTo>
                    <a:pt x="0" y="246"/>
                  </a:lnTo>
                  <a:lnTo>
                    <a:pt x="0" y="192"/>
                  </a:lnTo>
                  <a:lnTo>
                    <a:pt x="6" y="174"/>
                  </a:lnTo>
                  <a:lnTo>
                    <a:pt x="18" y="138"/>
                  </a:lnTo>
                  <a:lnTo>
                    <a:pt x="42" y="108"/>
                  </a:lnTo>
                  <a:lnTo>
                    <a:pt x="102" y="102"/>
                  </a:lnTo>
                  <a:lnTo>
                    <a:pt x="132" y="102"/>
                  </a:lnTo>
                  <a:lnTo>
                    <a:pt x="162" y="90"/>
                  </a:lnTo>
                  <a:lnTo>
                    <a:pt x="150" y="66"/>
                  </a:lnTo>
                  <a:lnTo>
                    <a:pt x="156" y="18"/>
                  </a:lnTo>
                  <a:lnTo>
                    <a:pt x="180" y="0"/>
                  </a:lnTo>
                  <a:lnTo>
                    <a:pt x="222" y="6"/>
                  </a:lnTo>
                  <a:lnTo>
                    <a:pt x="246" y="48"/>
                  </a:lnTo>
                  <a:lnTo>
                    <a:pt x="276" y="78"/>
                  </a:lnTo>
                  <a:lnTo>
                    <a:pt x="306" y="96"/>
                  </a:lnTo>
                  <a:lnTo>
                    <a:pt x="324" y="102"/>
                  </a:lnTo>
                  <a:lnTo>
                    <a:pt x="336" y="102"/>
                  </a:lnTo>
                  <a:lnTo>
                    <a:pt x="354" y="132"/>
                  </a:lnTo>
                  <a:lnTo>
                    <a:pt x="360" y="156"/>
                  </a:lnTo>
                  <a:lnTo>
                    <a:pt x="384" y="174"/>
                  </a:lnTo>
                  <a:lnTo>
                    <a:pt x="372" y="198"/>
                  </a:lnTo>
                  <a:lnTo>
                    <a:pt x="348" y="228"/>
                  </a:lnTo>
                  <a:lnTo>
                    <a:pt x="360" y="252"/>
                  </a:lnTo>
                  <a:lnTo>
                    <a:pt x="360" y="276"/>
                  </a:lnTo>
                  <a:lnTo>
                    <a:pt x="378" y="300"/>
                  </a:lnTo>
                  <a:lnTo>
                    <a:pt x="348" y="324"/>
                  </a:lnTo>
                  <a:lnTo>
                    <a:pt x="330" y="324"/>
                  </a:lnTo>
                  <a:lnTo>
                    <a:pt x="294" y="360"/>
                  </a:lnTo>
                  <a:lnTo>
                    <a:pt x="306" y="378"/>
                  </a:lnTo>
                  <a:lnTo>
                    <a:pt x="282" y="420"/>
                  </a:lnTo>
                  <a:lnTo>
                    <a:pt x="258" y="450"/>
                  </a:lnTo>
                  <a:lnTo>
                    <a:pt x="222" y="456"/>
                  </a:lnTo>
                  <a:lnTo>
                    <a:pt x="192" y="450"/>
                  </a:lnTo>
                  <a:lnTo>
                    <a:pt x="162" y="444"/>
                  </a:lnTo>
                  <a:lnTo>
                    <a:pt x="132" y="456"/>
                  </a:lnTo>
                  <a:lnTo>
                    <a:pt x="90" y="444"/>
                  </a:lnTo>
                  <a:lnTo>
                    <a:pt x="66" y="456"/>
                  </a:lnTo>
                  <a:lnTo>
                    <a:pt x="42" y="444"/>
                  </a:lnTo>
                  <a:lnTo>
                    <a:pt x="54" y="408"/>
                  </a:lnTo>
                  <a:lnTo>
                    <a:pt x="96" y="372"/>
                  </a:lnTo>
                  <a:lnTo>
                    <a:pt x="90" y="330"/>
                  </a:lnTo>
                  <a:lnTo>
                    <a:pt x="66" y="348"/>
                  </a:lnTo>
                  <a:lnTo>
                    <a:pt x="54" y="336"/>
                  </a:lnTo>
                  <a:close/>
                </a:path>
              </a:pathLst>
            </a:custGeom>
            <a:pattFill prst="ltDnDiag">
              <a:fgClr>
                <a:srgbClr val="FF0000"/>
              </a:fgClr>
              <a:bgClr>
                <a:srgbClr val="F8A434"/>
              </a:bgClr>
            </a:pattFill>
            <a:ln w="9525">
              <a:solidFill>
                <a:srgbClr val="808080"/>
              </a:solidFill>
              <a:round/>
              <a:headEnd/>
              <a:tailEnd/>
            </a:ln>
          </p:spPr>
          <p:txBody>
            <a:bodyPr wrap="none" anchor="ctr"/>
            <a:lstStyle/>
            <a:p>
              <a:endParaRPr lang="en-US"/>
            </a:p>
          </p:txBody>
        </p:sp>
        <p:sp>
          <p:nvSpPr>
            <p:cNvPr id="1118" name="Freeform 84" descr="Light downward diagonal"/>
            <p:cNvSpPr>
              <a:spLocks/>
            </p:cNvSpPr>
            <p:nvPr>
              <p:custDataLst>
                <p:tags r:id="rId90"/>
              </p:custDataLst>
            </p:nvPr>
          </p:nvSpPr>
          <p:spPr bwMode="gray">
            <a:xfrm>
              <a:off x="4558" y="1903"/>
              <a:ext cx="290" cy="279"/>
            </a:xfrm>
            <a:custGeom>
              <a:avLst/>
              <a:gdLst>
                <a:gd name="T0" fmla="*/ 3 w 385"/>
                <a:gd name="T1" fmla="*/ 0 h 429"/>
                <a:gd name="T2" fmla="*/ 3 w 385"/>
                <a:gd name="T3" fmla="*/ 1 h 429"/>
                <a:gd name="T4" fmla="*/ 3 w 385"/>
                <a:gd name="T5" fmla="*/ 1 h 429"/>
                <a:gd name="T6" fmla="*/ 3 w 385"/>
                <a:gd name="T7" fmla="*/ 1 h 429"/>
                <a:gd name="T8" fmla="*/ 3 w 385"/>
                <a:gd name="T9" fmla="*/ 1 h 429"/>
                <a:gd name="T10" fmla="*/ 3 w 385"/>
                <a:gd name="T11" fmla="*/ 1 h 429"/>
                <a:gd name="T12" fmla="*/ 4 w 385"/>
                <a:gd name="T13" fmla="*/ 1 h 429"/>
                <a:gd name="T14" fmla="*/ 4 w 385"/>
                <a:gd name="T15" fmla="*/ 1 h 429"/>
                <a:gd name="T16" fmla="*/ 4 w 385"/>
                <a:gd name="T17" fmla="*/ 1 h 429"/>
                <a:gd name="T18" fmla="*/ 4 w 385"/>
                <a:gd name="T19" fmla="*/ 1 h 429"/>
                <a:gd name="T20" fmla="*/ 4 w 385"/>
                <a:gd name="T21" fmla="*/ 1 h 429"/>
                <a:gd name="T22" fmla="*/ 4 w 385"/>
                <a:gd name="T23" fmla="*/ 1 h 429"/>
                <a:gd name="T24" fmla="*/ 5 w 385"/>
                <a:gd name="T25" fmla="*/ 1 h 429"/>
                <a:gd name="T26" fmla="*/ 4 w 385"/>
                <a:gd name="T27" fmla="*/ 1 h 429"/>
                <a:gd name="T28" fmla="*/ 4 w 385"/>
                <a:gd name="T29" fmla="*/ 1 h 429"/>
                <a:gd name="T30" fmla="*/ 3 w 385"/>
                <a:gd name="T31" fmla="*/ 1 h 429"/>
                <a:gd name="T32" fmla="*/ 3 w 385"/>
                <a:gd name="T33" fmla="*/ 1 h 429"/>
                <a:gd name="T34" fmla="*/ 2 w 385"/>
                <a:gd name="T35" fmla="*/ 1 h 429"/>
                <a:gd name="T36" fmla="*/ 2 w 385"/>
                <a:gd name="T37" fmla="*/ 1 h 429"/>
                <a:gd name="T38" fmla="*/ 2 w 385"/>
                <a:gd name="T39" fmla="*/ 1 h 429"/>
                <a:gd name="T40" fmla="*/ 2 w 385"/>
                <a:gd name="T41" fmla="*/ 1 h 429"/>
                <a:gd name="T42" fmla="*/ 2 w 385"/>
                <a:gd name="T43" fmla="*/ 1 h 429"/>
                <a:gd name="T44" fmla="*/ 2 w 385"/>
                <a:gd name="T45" fmla="*/ 1 h 429"/>
                <a:gd name="T46" fmla="*/ 2 w 385"/>
                <a:gd name="T47" fmla="*/ 1 h 429"/>
                <a:gd name="T48" fmla="*/ 2 w 385"/>
                <a:gd name="T49" fmla="*/ 1 h 429"/>
                <a:gd name="T50" fmla="*/ 2 w 385"/>
                <a:gd name="T51" fmla="*/ 1 h 429"/>
                <a:gd name="T52" fmla="*/ 2 w 385"/>
                <a:gd name="T53" fmla="*/ 1 h 429"/>
                <a:gd name="T54" fmla="*/ 2 w 385"/>
                <a:gd name="T55" fmla="*/ 1 h 429"/>
                <a:gd name="T56" fmla="*/ 2 w 385"/>
                <a:gd name="T57" fmla="*/ 1 h 429"/>
                <a:gd name="T58" fmla="*/ 3 w 385"/>
                <a:gd name="T59" fmla="*/ 1 h 429"/>
                <a:gd name="T60" fmla="*/ 2 w 385"/>
                <a:gd name="T61" fmla="*/ 1 h 429"/>
                <a:gd name="T62" fmla="*/ 2 w 385"/>
                <a:gd name="T63" fmla="*/ 1 h 429"/>
                <a:gd name="T64" fmla="*/ 2 w 385"/>
                <a:gd name="T65" fmla="*/ 1 h 429"/>
                <a:gd name="T66" fmla="*/ 2 w 385"/>
                <a:gd name="T67" fmla="*/ 1 h 429"/>
                <a:gd name="T68" fmla="*/ 2 w 385"/>
                <a:gd name="T69" fmla="*/ 1 h 429"/>
                <a:gd name="T70" fmla="*/ 2 w 385"/>
                <a:gd name="T71" fmla="*/ 1 h 429"/>
                <a:gd name="T72" fmla="*/ 2 w 385"/>
                <a:gd name="T73" fmla="*/ 1 h 429"/>
                <a:gd name="T74" fmla="*/ 2 w 385"/>
                <a:gd name="T75" fmla="*/ 1 h 429"/>
                <a:gd name="T76" fmla="*/ 2 w 385"/>
                <a:gd name="T77" fmla="*/ 1 h 429"/>
                <a:gd name="T78" fmla="*/ 2 w 385"/>
                <a:gd name="T79" fmla="*/ 1 h 429"/>
                <a:gd name="T80" fmla="*/ 2 w 385"/>
                <a:gd name="T81" fmla="*/ 1 h 429"/>
                <a:gd name="T82" fmla="*/ 0 w 385"/>
                <a:gd name="T83" fmla="*/ 1 h 429"/>
                <a:gd name="T84" fmla="*/ 2 w 385"/>
                <a:gd name="T85" fmla="*/ 1 h 429"/>
                <a:gd name="T86" fmla="*/ 2 w 385"/>
                <a:gd name="T87" fmla="*/ 1 h 429"/>
                <a:gd name="T88" fmla="*/ 2 w 385"/>
                <a:gd name="T89" fmla="*/ 1 h 429"/>
                <a:gd name="T90" fmla="*/ 2 w 385"/>
                <a:gd name="T91" fmla="*/ 1 h 429"/>
                <a:gd name="T92" fmla="*/ 2 w 385"/>
                <a:gd name="T93" fmla="*/ 1 h 429"/>
                <a:gd name="T94" fmla="*/ 2 w 385"/>
                <a:gd name="T95" fmla="*/ 1 h 429"/>
                <a:gd name="T96" fmla="*/ 3 w 385"/>
                <a:gd name="T97" fmla="*/ 0 h 42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85"/>
                <a:gd name="T148" fmla="*/ 0 h 429"/>
                <a:gd name="T149" fmla="*/ 385 w 385"/>
                <a:gd name="T150" fmla="*/ 429 h 42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85" h="429">
                  <a:moveTo>
                    <a:pt x="223" y="0"/>
                  </a:moveTo>
                  <a:lnTo>
                    <a:pt x="211" y="45"/>
                  </a:lnTo>
                  <a:lnTo>
                    <a:pt x="229" y="72"/>
                  </a:lnTo>
                  <a:lnTo>
                    <a:pt x="223" y="93"/>
                  </a:lnTo>
                  <a:lnTo>
                    <a:pt x="220" y="120"/>
                  </a:lnTo>
                  <a:lnTo>
                    <a:pt x="246" y="117"/>
                  </a:lnTo>
                  <a:lnTo>
                    <a:pt x="270" y="138"/>
                  </a:lnTo>
                  <a:lnTo>
                    <a:pt x="295" y="156"/>
                  </a:lnTo>
                  <a:lnTo>
                    <a:pt x="313" y="168"/>
                  </a:lnTo>
                  <a:lnTo>
                    <a:pt x="342" y="188"/>
                  </a:lnTo>
                  <a:lnTo>
                    <a:pt x="322" y="213"/>
                  </a:lnTo>
                  <a:lnTo>
                    <a:pt x="351" y="213"/>
                  </a:lnTo>
                  <a:lnTo>
                    <a:pt x="385" y="261"/>
                  </a:lnTo>
                  <a:lnTo>
                    <a:pt x="354" y="303"/>
                  </a:lnTo>
                  <a:lnTo>
                    <a:pt x="316" y="321"/>
                  </a:lnTo>
                  <a:lnTo>
                    <a:pt x="261" y="341"/>
                  </a:lnTo>
                  <a:lnTo>
                    <a:pt x="222" y="347"/>
                  </a:lnTo>
                  <a:lnTo>
                    <a:pt x="192" y="377"/>
                  </a:lnTo>
                  <a:lnTo>
                    <a:pt x="159" y="380"/>
                  </a:lnTo>
                  <a:lnTo>
                    <a:pt x="130" y="402"/>
                  </a:lnTo>
                  <a:lnTo>
                    <a:pt x="60" y="416"/>
                  </a:lnTo>
                  <a:lnTo>
                    <a:pt x="25" y="426"/>
                  </a:lnTo>
                  <a:lnTo>
                    <a:pt x="12" y="429"/>
                  </a:lnTo>
                  <a:lnTo>
                    <a:pt x="19" y="416"/>
                  </a:lnTo>
                  <a:lnTo>
                    <a:pt x="34" y="401"/>
                  </a:lnTo>
                  <a:lnTo>
                    <a:pt x="54" y="377"/>
                  </a:lnTo>
                  <a:lnTo>
                    <a:pt x="91" y="375"/>
                  </a:lnTo>
                  <a:lnTo>
                    <a:pt x="178" y="317"/>
                  </a:lnTo>
                  <a:lnTo>
                    <a:pt x="199" y="279"/>
                  </a:lnTo>
                  <a:lnTo>
                    <a:pt x="208" y="260"/>
                  </a:lnTo>
                  <a:lnTo>
                    <a:pt x="202" y="237"/>
                  </a:lnTo>
                  <a:lnTo>
                    <a:pt x="201" y="219"/>
                  </a:lnTo>
                  <a:lnTo>
                    <a:pt x="175" y="224"/>
                  </a:lnTo>
                  <a:lnTo>
                    <a:pt x="109" y="243"/>
                  </a:lnTo>
                  <a:lnTo>
                    <a:pt x="91" y="228"/>
                  </a:lnTo>
                  <a:lnTo>
                    <a:pt x="88" y="207"/>
                  </a:lnTo>
                  <a:lnTo>
                    <a:pt x="88" y="171"/>
                  </a:lnTo>
                  <a:lnTo>
                    <a:pt x="67" y="144"/>
                  </a:lnTo>
                  <a:lnTo>
                    <a:pt x="72" y="119"/>
                  </a:lnTo>
                  <a:lnTo>
                    <a:pt x="39" y="113"/>
                  </a:lnTo>
                  <a:lnTo>
                    <a:pt x="12" y="74"/>
                  </a:lnTo>
                  <a:lnTo>
                    <a:pt x="0" y="57"/>
                  </a:lnTo>
                  <a:lnTo>
                    <a:pt x="57" y="51"/>
                  </a:lnTo>
                  <a:lnTo>
                    <a:pt x="91" y="51"/>
                  </a:lnTo>
                  <a:lnTo>
                    <a:pt x="153" y="59"/>
                  </a:lnTo>
                  <a:lnTo>
                    <a:pt x="160" y="42"/>
                  </a:lnTo>
                  <a:lnTo>
                    <a:pt x="175" y="21"/>
                  </a:lnTo>
                  <a:lnTo>
                    <a:pt x="187" y="8"/>
                  </a:lnTo>
                  <a:lnTo>
                    <a:pt x="223" y="0"/>
                  </a:lnTo>
                  <a:close/>
                </a:path>
              </a:pathLst>
            </a:custGeom>
            <a:pattFill prst="ltDnDiag">
              <a:fgClr>
                <a:schemeClr val="accent2"/>
              </a:fgClr>
              <a:bgClr>
                <a:srgbClr val="FFFF00"/>
              </a:bgClr>
            </a:pattFill>
            <a:ln w="9525">
              <a:solidFill>
                <a:srgbClr val="808080"/>
              </a:solidFill>
              <a:round/>
              <a:headEnd/>
              <a:tailEnd/>
            </a:ln>
          </p:spPr>
          <p:txBody>
            <a:bodyPr wrap="none" anchor="ctr"/>
            <a:lstStyle/>
            <a:p>
              <a:endParaRPr lang="en-US"/>
            </a:p>
          </p:txBody>
        </p:sp>
        <p:sp>
          <p:nvSpPr>
            <p:cNvPr id="1119" name="Freeform 85"/>
            <p:cNvSpPr>
              <a:spLocks/>
            </p:cNvSpPr>
            <p:nvPr>
              <p:custDataLst>
                <p:tags r:id="rId91"/>
              </p:custDataLst>
            </p:nvPr>
          </p:nvSpPr>
          <p:spPr bwMode="gray">
            <a:xfrm>
              <a:off x="4950" y="1568"/>
              <a:ext cx="256" cy="278"/>
            </a:xfrm>
            <a:custGeom>
              <a:avLst/>
              <a:gdLst>
                <a:gd name="T0" fmla="*/ 3 w 300"/>
                <a:gd name="T1" fmla="*/ 1 h 378"/>
                <a:gd name="T2" fmla="*/ 9 w 300"/>
                <a:gd name="T3" fmla="*/ 1 h 378"/>
                <a:gd name="T4" fmla="*/ 9 w 300"/>
                <a:gd name="T5" fmla="*/ 1 h 378"/>
                <a:gd name="T6" fmla="*/ 11 w 300"/>
                <a:gd name="T7" fmla="*/ 1 h 378"/>
                <a:gd name="T8" fmla="*/ 12 w 300"/>
                <a:gd name="T9" fmla="*/ 1 h 378"/>
                <a:gd name="T10" fmla="*/ 12 w 300"/>
                <a:gd name="T11" fmla="*/ 1 h 378"/>
                <a:gd name="T12" fmla="*/ 13 w 300"/>
                <a:gd name="T13" fmla="*/ 1 h 378"/>
                <a:gd name="T14" fmla="*/ 13 w 300"/>
                <a:gd name="T15" fmla="*/ 1 h 378"/>
                <a:gd name="T16" fmla="*/ 14 w 300"/>
                <a:gd name="T17" fmla="*/ 1 h 378"/>
                <a:gd name="T18" fmla="*/ 15 w 300"/>
                <a:gd name="T19" fmla="*/ 1 h 378"/>
                <a:gd name="T20" fmla="*/ 15 w 300"/>
                <a:gd name="T21" fmla="*/ 1 h 378"/>
                <a:gd name="T22" fmla="*/ 15 w 300"/>
                <a:gd name="T23" fmla="*/ 1 h 378"/>
                <a:gd name="T24" fmla="*/ 15 w 300"/>
                <a:gd name="T25" fmla="*/ 0 h 378"/>
                <a:gd name="T26" fmla="*/ 16 w 300"/>
                <a:gd name="T27" fmla="*/ 0 h 378"/>
                <a:gd name="T28" fmla="*/ 16 w 300"/>
                <a:gd name="T29" fmla="*/ 1 h 378"/>
                <a:gd name="T30" fmla="*/ 16 w 300"/>
                <a:gd name="T31" fmla="*/ 1 h 378"/>
                <a:gd name="T32" fmla="*/ 16 w 300"/>
                <a:gd name="T33" fmla="*/ 1 h 378"/>
                <a:gd name="T34" fmla="*/ 15 w 300"/>
                <a:gd name="T35" fmla="*/ 1 h 378"/>
                <a:gd name="T36" fmla="*/ 15 w 300"/>
                <a:gd name="T37" fmla="*/ 1 h 378"/>
                <a:gd name="T38" fmla="*/ 15 w 300"/>
                <a:gd name="T39" fmla="*/ 1 h 378"/>
                <a:gd name="T40" fmla="*/ 15 w 300"/>
                <a:gd name="T41" fmla="*/ 1 h 378"/>
                <a:gd name="T42" fmla="*/ 15 w 300"/>
                <a:gd name="T43" fmla="*/ 1 h 378"/>
                <a:gd name="T44" fmla="*/ 15 w 300"/>
                <a:gd name="T45" fmla="*/ 1 h 378"/>
                <a:gd name="T46" fmla="*/ 15 w 300"/>
                <a:gd name="T47" fmla="*/ 1 h 378"/>
                <a:gd name="T48" fmla="*/ 15 w 300"/>
                <a:gd name="T49" fmla="*/ 1 h 378"/>
                <a:gd name="T50" fmla="*/ 14 w 300"/>
                <a:gd name="T51" fmla="*/ 1 h 378"/>
                <a:gd name="T52" fmla="*/ 14 w 300"/>
                <a:gd name="T53" fmla="*/ 1 h 378"/>
                <a:gd name="T54" fmla="*/ 14 w 300"/>
                <a:gd name="T55" fmla="*/ 1 h 378"/>
                <a:gd name="T56" fmla="*/ 15 w 300"/>
                <a:gd name="T57" fmla="*/ 1 h 378"/>
                <a:gd name="T58" fmla="*/ 15 w 300"/>
                <a:gd name="T59" fmla="*/ 1 h 378"/>
                <a:gd name="T60" fmla="*/ 15 w 300"/>
                <a:gd name="T61" fmla="*/ 1 h 378"/>
                <a:gd name="T62" fmla="*/ 15 w 300"/>
                <a:gd name="T63" fmla="*/ 1 h 378"/>
                <a:gd name="T64" fmla="*/ 16 w 300"/>
                <a:gd name="T65" fmla="*/ 1 h 378"/>
                <a:gd name="T66" fmla="*/ 16 w 300"/>
                <a:gd name="T67" fmla="*/ 1 h 378"/>
                <a:gd name="T68" fmla="*/ 17 w 300"/>
                <a:gd name="T69" fmla="*/ 1 h 378"/>
                <a:gd name="T70" fmla="*/ 17 w 300"/>
                <a:gd name="T71" fmla="*/ 1 h 378"/>
                <a:gd name="T72" fmla="*/ 19 w 300"/>
                <a:gd name="T73" fmla="*/ 1 h 378"/>
                <a:gd name="T74" fmla="*/ 19 w 300"/>
                <a:gd name="T75" fmla="*/ 1 h 378"/>
                <a:gd name="T76" fmla="*/ 20 w 300"/>
                <a:gd name="T77" fmla="*/ 1 h 378"/>
                <a:gd name="T78" fmla="*/ 20 w 300"/>
                <a:gd name="T79" fmla="*/ 1 h 378"/>
                <a:gd name="T80" fmla="*/ 22 w 300"/>
                <a:gd name="T81" fmla="*/ 1 h 378"/>
                <a:gd name="T82" fmla="*/ 22 w 300"/>
                <a:gd name="T83" fmla="*/ 1 h 378"/>
                <a:gd name="T84" fmla="*/ 23 w 300"/>
                <a:gd name="T85" fmla="*/ 1 h 378"/>
                <a:gd name="T86" fmla="*/ 23 w 300"/>
                <a:gd name="T87" fmla="*/ 1 h 378"/>
                <a:gd name="T88" fmla="*/ 22 w 300"/>
                <a:gd name="T89" fmla="*/ 1 h 378"/>
                <a:gd name="T90" fmla="*/ 17 w 300"/>
                <a:gd name="T91" fmla="*/ 2 h 378"/>
                <a:gd name="T92" fmla="*/ 13 w 300"/>
                <a:gd name="T93" fmla="*/ 3 h 378"/>
                <a:gd name="T94" fmla="*/ 12 w 300"/>
                <a:gd name="T95" fmla="*/ 3 h 378"/>
                <a:gd name="T96" fmla="*/ 7 w 300"/>
                <a:gd name="T97" fmla="*/ 2 h 378"/>
                <a:gd name="T98" fmla="*/ 3 w 300"/>
                <a:gd name="T99" fmla="*/ 2 h 378"/>
                <a:gd name="T100" fmla="*/ 0 w 300"/>
                <a:gd name="T101" fmla="*/ 1 h 378"/>
                <a:gd name="T102" fmla="*/ 0 w 300"/>
                <a:gd name="T103" fmla="*/ 1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00"/>
                <a:gd name="T157" fmla="*/ 0 h 378"/>
                <a:gd name="T158" fmla="*/ 300 w 300"/>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00" h="378">
                  <a:moveTo>
                    <a:pt x="0" y="138"/>
                  </a:moveTo>
                  <a:lnTo>
                    <a:pt x="42" y="126"/>
                  </a:lnTo>
                  <a:lnTo>
                    <a:pt x="78" y="108"/>
                  </a:lnTo>
                  <a:lnTo>
                    <a:pt x="114" y="90"/>
                  </a:lnTo>
                  <a:lnTo>
                    <a:pt x="120" y="54"/>
                  </a:lnTo>
                  <a:lnTo>
                    <a:pt x="120" y="42"/>
                  </a:lnTo>
                  <a:lnTo>
                    <a:pt x="126" y="42"/>
                  </a:lnTo>
                  <a:lnTo>
                    <a:pt x="132" y="42"/>
                  </a:lnTo>
                  <a:lnTo>
                    <a:pt x="138" y="42"/>
                  </a:lnTo>
                  <a:lnTo>
                    <a:pt x="144" y="42"/>
                  </a:lnTo>
                  <a:lnTo>
                    <a:pt x="150" y="42"/>
                  </a:lnTo>
                  <a:lnTo>
                    <a:pt x="150" y="36"/>
                  </a:lnTo>
                  <a:lnTo>
                    <a:pt x="156" y="36"/>
                  </a:lnTo>
                  <a:lnTo>
                    <a:pt x="156" y="42"/>
                  </a:lnTo>
                  <a:lnTo>
                    <a:pt x="162" y="36"/>
                  </a:lnTo>
                  <a:lnTo>
                    <a:pt x="168" y="36"/>
                  </a:lnTo>
                  <a:lnTo>
                    <a:pt x="168" y="30"/>
                  </a:lnTo>
                  <a:lnTo>
                    <a:pt x="174" y="30"/>
                  </a:lnTo>
                  <a:lnTo>
                    <a:pt x="174" y="24"/>
                  </a:lnTo>
                  <a:lnTo>
                    <a:pt x="180" y="24"/>
                  </a:lnTo>
                  <a:lnTo>
                    <a:pt x="180" y="18"/>
                  </a:lnTo>
                  <a:lnTo>
                    <a:pt x="180" y="12"/>
                  </a:lnTo>
                  <a:lnTo>
                    <a:pt x="186" y="12"/>
                  </a:lnTo>
                  <a:lnTo>
                    <a:pt x="186" y="6"/>
                  </a:lnTo>
                  <a:lnTo>
                    <a:pt x="186" y="0"/>
                  </a:lnTo>
                  <a:lnTo>
                    <a:pt x="192" y="0"/>
                  </a:lnTo>
                  <a:lnTo>
                    <a:pt x="198" y="0"/>
                  </a:lnTo>
                  <a:lnTo>
                    <a:pt x="204" y="0"/>
                  </a:lnTo>
                  <a:lnTo>
                    <a:pt x="204" y="6"/>
                  </a:lnTo>
                  <a:lnTo>
                    <a:pt x="204" y="12"/>
                  </a:lnTo>
                  <a:lnTo>
                    <a:pt x="204" y="18"/>
                  </a:lnTo>
                  <a:lnTo>
                    <a:pt x="204" y="24"/>
                  </a:lnTo>
                  <a:lnTo>
                    <a:pt x="198" y="24"/>
                  </a:lnTo>
                  <a:lnTo>
                    <a:pt x="198" y="30"/>
                  </a:lnTo>
                  <a:lnTo>
                    <a:pt x="192" y="30"/>
                  </a:lnTo>
                  <a:lnTo>
                    <a:pt x="192" y="36"/>
                  </a:lnTo>
                  <a:lnTo>
                    <a:pt x="192" y="42"/>
                  </a:lnTo>
                  <a:lnTo>
                    <a:pt x="186" y="48"/>
                  </a:lnTo>
                  <a:lnTo>
                    <a:pt x="186" y="54"/>
                  </a:lnTo>
                  <a:lnTo>
                    <a:pt x="186" y="60"/>
                  </a:lnTo>
                  <a:lnTo>
                    <a:pt x="186" y="66"/>
                  </a:lnTo>
                  <a:lnTo>
                    <a:pt x="186" y="72"/>
                  </a:lnTo>
                  <a:lnTo>
                    <a:pt x="186" y="78"/>
                  </a:lnTo>
                  <a:lnTo>
                    <a:pt x="192" y="78"/>
                  </a:lnTo>
                  <a:lnTo>
                    <a:pt x="192" y="84"/>
                  </a:lnTo>
                  <a:lnTo>
                    <a:pt x="192" y="90"/>
                  </a:lnTo>
                  <a:lnTo>
                    <a:pt x="186" y="90"/>
                  </a:lnTo>
                  <a:lnTo>
                    <a:pt x="186" y="96"/>
                  </a:lnTo>
                  <a:lnTo>
                    <a:pt x="186" y="102"/>
                  </a:lnTo>
                  <a:lnTo>
                    <a:pt x="180" y="102"/>
                  </a:lnTo>
                  <a:lnTo>
                    <a:pt x="180" y="108"/>
                  </a:lnTo>
                  <a:lnTo>
                    <a:pt x="174" y="108"/>
                  </a:lnTo>
                  <a:lnTo>
                    <a:pt x="174" y="114"/>
                  </a:lnTo>
                  <a:lnTo>
                    <a:pt x="174" y="120"/>
                  </a:lnTo>
                  <a:lnTo>
                    <a:pt x="174" y="126"/>
                  </a:lnTo>
                  <a:lnTo>
                    <a:pt x="174" y="132"/>
                  </a:lnTo>
                  <a:lnTo>
                    <a:pt x="180" y="132"/>
                  </a:lnTo>
                  <a:lnTo>
                    <a:pt x="180" y="138"/>
                  </a:lnTo>
                  <a:lnTo>
                    <a:pt x="180" y="144"/>
                  </a:lnTo>
                  <a:lnTo>
                    <a:pt x="186" y="144"/>
                  </a:lnTo>
                  <a:lnTo>
                    <a:pt x="186" y="150"/>
                  </a:lnTo>
                  <a:lnTo>
                    <a:pt x="186" y="156"/>
                  </a:lnTo>
                  <a:lnTo>
                    <a:pt x="186" y="162"/>
                  </a:lnTo>
                  <a:lnTo>
                    <a:pt x="192" y="162"/>
                  </a:lnTo>
                  <a:lnTo>
                    <a:pt x="192" y="168"/>
                  </a:lnTo>
                  <a:lnTo>
                    <a:pt x="198" y="168"/>
                  </a:lnTo>
                  <a:lnTo>
                    <a:pt x="198" y="174"/>
                  </a:lnTo>
                  <a:lnTo>
                    <a:pt x="204" y="174"/>
                  </a:lnTo>
                  <a:lnTo>
                    <a:pt x="204" y="180"/>
                  </a:lnTo>
                  <a:lnTo>
                    <a:pt x="210" y="180"/>
                  </a:lnTo>
                  <a:lnTo>
                    <a:pt x="216" y="180"/>
                  </a:lnTo>
                  <a:lnTo>
                    <a:pt x="222" y="180"/>
                  </a:lnTo>
                  <a:lnTo>
                    <a:pt x="228" y="180"/>
                  </a:lnTo>
                  <a:lnTo>
                    <a:pt x="234" y="180"/>
                  </a:lnTo>
                  <a:lnTo>
                    <a:pt x="240" y="180"/>
                  </a:lnTo>
                  <a:lnTo>
                    <a:pt x="240" y="174"/>
                  </a:lnTo>
                  <a:lnTo>
                    <a:pt x="246" y="174"/>
                  </a:lnTo>
                  <a:lnTo>
                    <a:pt x="252" y="174"/>
                  </a:lnTo>
                  <a:lnTo>
                    <a:pt x="258" y="174"/>
                  </a:lnTo>
                  <a:lnTo>
                    <a:pt x="264" y="174"/>
                  </a:lnTo>
                  <a:lnTo>
                    <a:pt x="270" y="174"/>
                  </a:lnTo>
                  <a:lnTo>
                    <a:pt x="276" y="174"/>
                  </a:lnTo>
                  <a:lnTo>
                    <a:pt x="276" y="180"/>
                  </a:lnTo>
                  <a:lnTo>
                    <a:pt x="282" y="180"/>
                  </a:lnTo>
                  <a:lnTo>
                    <a:pt x="288" y="180"/>
                  </a:lnTo>
                  <a:lnTo>
                    <a:pt x="288" y="186"/>
                  </a:lnTo>
                  <a:lnTo>
                    <a:pt x="294" y="186"/>
                  </a:lnTo>
                  <a:lnTo>
                    <a:pt x="300" y="186"/>
                  </a:lnTo>
                  <a:lnTo>
                    <a:pt x="300" y="210"/>
                  </a:lnTo>
                  <a:lnTo>
                    <a:pt x="282" y="234"/>
                  </a:lnTo>
                  <a:lnTo>
                    <a:pt x="270" y="264"/>
                  </a:lnTo>
                  <a:lnTo>
                    <a:pt x="210" y="306"/>
                  </a:lnTo>
                  <a:lnTo>
                    <a:pt x="186" y="336"/>
                  </a:lnTo>
                  <a:lnTo>
                    <a:pt x="168" y="354"/>
                  </a:lnTo>
                  <a:lnTo>
                    <a:pt x="150" y="366"/>
                  </a:lnTo>
                  <a:lnTo>
                    <a:pt x="144" y="378"/>
                  </a:lnTo>
                  <a:lnTo>
                    <a:pt x="114" y="354"/>
                  </a:lnTo>
                  <a:lnTo>
                    <a:pt x="84" y="330"/>
                  </a:lnTo>
                  <a:lnTo>
                    <a:pt x="48" y="312"/>
                  </a:lnTo>
                  <a:lnTo>
                    <a:pt x="36" y="288"/>
                  </a:lnTo>
                  <a:lnTo>
                    <a:pt x="18" y="270"/>
                  </a:lnTo>
                  <a:lnTo>
                    <a:pt x="0" y="240"/>
                  </a:lnTo>
                  <a:lnTo>
                    <a:pt x="0" y="186"/>
                  </a:lnTo>
                  <a:lnTo>
                    <a:pt x="0" y="138"/>
                  </a:lnTo>
                  <a:close/>
                </a:path>
              </a:pathLst>
            </a:custGeom>
            <a:solidFill>
              <a:schemeClr val="accent2"/>
            </a:solidFill>
            <a:ln w="9525">
              <a:solidFill>
                <a:srgbClr val="808080"/>
              </a:solidFill>
              <a:round/>
              <a:headEnd/>
              <a:tailEnd/>
            </a:ln>
          </p:spPr>
          <p:txBody>
            <a:bodyPr wrap="none" anchor="ctr"/>
            <a:lstStyle/>
            <a:p>
              <a:endParaRPr lang="en-US"/>
            </a:p>
          </p:txBody>
        </p:sp>
        <p:sp>
          <p:nvSpPr>
            <p:cNvPr id="1120" name="Freeform 86" descr="Light downward diagonal"/>
            <p:cNvSpPr>
              <a:spLocks/>
            </p:cNvSpPr>
            <p:nvPr>
              <p:custDataLst>
                <p:tags r:id="rId92"/>
              </p:custDataLst>
            </p:nvPr>
          </p:nvSpPr>
          <p:spPr bwMode="gray">
            <a:xfrm>
              <a:off x="3545" y="2031"/>
              <a:ext cx="424" cy="304"/>
            </a:xfrm>
            <a:custGeom>
              <a:avLst/>
              <a:gdLst>
                <a:gd name="T0" fmla="*/ 3 w 498"/>
                <a:gd name="T1" fmla="*/ 1 h 414"/>
                <a:gd name="T2" fmla="*/ 3 w 498"/>
                <a:gd name="T3" fmla="*/ 1 h 414"/>
                <a:gd name="T4" fmla="*/ 7 w 498"/>
                <a:gd name="T5" fmla="*/ 0 h 414"/>
                <a:gd name="T6" fmla="*/ 9 w 498"/>
                <a:gd name="T7" fmla="*/ 1 h 414"/>
                <a:gd name="T8" fmla="*/ 14 w 498"/>
                <a:gd name="T9" fmla="*/ 1 h 414"/>
                <a:gd name="T10" fmla="*/ 21 w 498"/>
                <a:gd name="T11" fmla="*/ 1 h 414"/>
                <a:gd name="T12" fmla="*/ 21 w 498"/>
                <a:gd name="T13" fmla="*/ 1 h 414"/>
                <a:gd name="T14" fmla="*/ 25 w 498"/>
                <a:gd name="T15" fmla="*/ 1 h 414"/>
                <a:gd name="T16" fmla="*/ 27 w 498"/>
                <a:gd name="T17" fmla="*/ 1 h 414"/>
                <a:gd name="T18" fmla="*/ 32 w 498"/>
                <a:gd name="T19" fmla="*/ 1 h 414"/>
                <a:gd name="T20" fmla="*/ 32 w 498"/>
                <a:gd name="T21" fmla="*/ 1 h 414"/>
                <a:gd name="T22" fmla="*/ 35 w 498"/>
                <a:gd name="T23" fmla="*/ 1 h 414"/>
                <a:gd name="T24" fmla="*/ 37 w 498"/>
                <a:gd name="T25" fmla="*/ 1 h 414"/>
                <a:gd name="T26" fmla="*/ 37 w 498"/>
                <a:gd name="T27" fmla="*/ 1 h 414"/>
                <a:gd name="T28" fmla="*/ 37 w 498"/>
                <a:gd name="T29" fmla="*/ 1 h 414"/>
                <a:gd name="T30" fmla="*/ 37 w 498"/>
                <a:gd name="T31" fmla="*/ 1 h 414"/>
                <a:gd name="T32" fmla="*/ 37 w 498"/>
                <a:gd name="T33" fmla="*/ 1 h 414"/>
                <a:gd name="T34" fmla="*/ 37 w 498"/>
                <a:gd name="T35" fmla="*/ 2 h 414"/>
                <a:gd name="T36" fmla="*/ 36 w 498"/>
                <a:gd name="T37" fmla="*/ 2 h 414"/>
                <a:gd name="T38" fmla="*/ 32 w 498"/>
                <a:gd name="T39" fmla="*/ 3 h 414"/>
                <a:gd name="T40" fmla="*/ 32 w 498"/>
                <a:gd name="T41" fmla="*/ 3 h 414"/>
                <a:gd name="T42" fmla="*/ 31 w 498"/>
                <a:gd name="T43" fmla="*/ 3 h 414"/>
                <a:gd name="T44" fmla="*/ 27 w 498"/>
                <a:gd name="T45" fmla="*/ 3 h 414"/>
                <a:gd name="T46" fmla="*/ 25 w 498"/>
                <a:gd name="T47" fmla="*/ 3 h 414"/>
                <a:gd name="T48" fmla="*/ 22 w 498"/>
                <a:gd name="T49" fmla="*/ 3 h 414"/>
                <a:gd name="T50" fmla="*/ 20 w 498"/>
                <a:gd name="T51" fmla="*/ 2 h 414"/>
                <a:gd name="T52" fmla="*/ 17 w 498"/>
                <a:gd name="T53" fmla="*/ 2 h 414"/>
                <a:gd name="T54" fmla="*/ 15 w 498"/>
                <a:gd name="T55" fmla="*/ 2 h 414"/>
                <a:gd name="T56" fmla="*/ 15 w 498"/>
                <a:gd name="T57" fmla="*/ 2 h 414"/>
                <a:gd name="T58" fmla="*/ 14 w 498"/>
                <a:gd name="T59" fmla="*/ 2 h 414"/>
                <a:gd name="T60" fmla="*/ 14 w 498"/>
                <a:gd name="T61" fmla="*/ 3 h 414"/>
                <a:gd name="T62" fmla="*/ 10 w 498"/>
                <a:gd name="T63" fmla="*/ 3 h 414"/>
                <a:gd name="T64" fmla="*/ 8 w 498"/>
                <a:gd name="T65" fmla="*/ 3 h 414"/>
                <a:gd name="T66" fmla="*/ 3 w 498"/>
                <a:gd name="T67" fmla="*/ 3 h 414"/>
                <a:gd name="T68" fmla="*/ 3 w 498"/>
                <a:gd name="T69" fmla="*/ 3 h 414"/>
                <a:gd name="T70" fmla="*/ 3 w 498"/>
                <a:gd name="T71" fmla="*/ 2 h 414"/>
                <a:gd name="T72" fmla="*/ 0 w 498"/>
                <a:gd name="T73" fmla="*/ 2 h 414"/>
                <a:gd name="T74" fmla="*/ 3 w 498"/>
                <a:gd name="T75" fmla="*/ 2 h 414"/>
                <a:gd name="T76" fmla="*/ 3 w 498"/>
                <a:gd name="T77" fmla="*/ 1 h 414"/>
                <a:gd name="T78" fmla="*/ 3 w 498"/>
                <a:gd name="T79" fmla="*/ 1 h 414"/>
                <a:gd name="T80" fmla="*/ 3 w 498"/>
                <a:gd name="T81" fmla="*/ 1 h 414"/>
                <a:gd name="T82" fmla="*/ 3 w 498"/>
                <a:gd name="T83" fmla="*/ 1 h 414"/>
                <a:gd name="T84" fmla="*/ 3 w 498"/>
                <a:gd name="T85" fmla="*/ 1 h 414"/>
                <a:gd name="T86" fmla="*/ 3 w 498"/>
                <a:gd name="T87" fmla="*/ 1 h 414"/>
                <a:gd name="T88" fmla="*/ 3 w 498"/>
                <a:gd name="T89" fmla="*/ 1 h 41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98"/>
                <a:gd name="T136" fmla="*/ 0 h 414"/>
                <a:gd name="T137" fmla="*/ 498 w 498"/>
                <a:gd name="T138" fmla="*/ 414 h 41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98" h="414">
                  <a:moveTo>
                    <a:pt x="12" y="24"/>
                  </a:moveTo>
                  <a:lnTo>
                    <a:pt x="42" y="12"/>
                  </a:lnTo>
                  <a:lnTo>
                    <a:pt x="78" y="0"/>
                  </a:lnTo>
                  <a:lnTo>
                    <a:pt x="120" y="6"/>
                  </a:lnTo>
                  <a:lnTo>
                    <a:pt x="186" y="24"/>
                  </a:lnTo>
                  <a:lnTo>
                    <a:pt x="276" y="84"/>
                  </a:lnTo>
                  <a:lnTo>
                    <a:pt x="276" y="114"/>
                  </a:lnTo>
                  <a:lnTo>
                    <a:pt x="324" y="120"/>
                  </a:lnTo>
                  <a:lnTo>
                    <a:pt x="354" y="102"/>
                  </a:lnTo>
                  <a:lnTo>
                    <a:pt x="402" y="108"/>
                  </a:lnTo>
                  <a:lnTo>
                    <a:pt x="426" y="126"/>
                  </a:lnTo>
                  <a:lnTo>
                    <a:pt x="450" y="132"/>
                  </a:lnTo>
                  <a:lnTo>
                    <a:pt x="474" y="126"/>
                  </a:lnTo>
                  <a:lnTo>
                    <a:pt x="492" y="162"/>
                  </a:lnTo>
                  <a:lnTo>
                    <a:pt x="498" y="228"/>
                  </a:lnTo>
                  <a:lnTo>
                    <a:pt x="486" y="252"/>
                  </a:lnTo>
                  <a:lnTo>
                    <a:pt x="498" y="252"/>
                  </a:lnTo>
                  <a:lnTo>
                    <a:pt x="486" y="288"/>
                  </a:lnTo>
                  <a:lnTo>
                    <a:pt x="462" y="288"/>
                  </a:lnTo>
                  <a:lnTo>
                    <a:pt x="420" y="354"/>
                  </a:lnTo>
                  <a:lnTo>
                    <a:pt x="408" y="378"/>
                  </a:lnTo>
                  <a:lnTo>
                    <a:pt x="396" y="396"/>
                  </a:lnTo>
                  <a:lnTo>
                    <a:pt x="360" y="414"/>
                  </a:lnTo>
                  <a:lnTo>
                    <a:pt x="318" y="390"/>
                  </a:lnTo>
                  <a:lnTo>
                    <a:pt x="288" y="354"/>
                  </a:lnTo>
                  <a:lnTo>
                    <a:pt x="252" y="324"/>
                  </a:lnTo>
                  <a:lnTo>
                    <a:pt x="228" y="318"/>
                  </a:lnTo>
                  <a:lnTo>
                    <a:pt x="198" y="318"/>
                  </a:lnTo>
                  <a:lnTo>
                    <a:pt x="198" y="336"/>
                  </a:lnTo>
                  <a:lnTo>
                    <a:pt x="180" y="348"/>
                  </a:lnTo>
                  <a:lnTo>
                    <a:pt x="174" y="366"/>
                  </a:lnTo>
                  <a:lnTo>
                    <a:pt x="138" y="372"/>
                  </a:lnTo>
                  <a:lnTo>
                    <a:pt x="90" y="372"/>
                  </a:lnTo>
                  <a:lnTo>
                    <a:pt x="36" y="372"/>
                  </a:lnTo>
                  <a:lnTo>
                    <a:pt x="6" y="372"/>
                  </a:lnTo>
                  <a:lnTo>
                    <a:pt x="18" y="318"/>
                  </a:lnTo>
                  <a:lnTo>
                    <a:pt x="0" y="288"/>
                  </a:lnTo>
                  <a:lnTo>
                    <a:pt x="6" y="264"/>
                  </a:lnTo>
                  <a:lnTo>
                    <a:pt x="18" y="234"/>
                  </a:lnTo>
                  <a:lnTo>
                    <a:pt x="36" y="222"/>
                  </a:lnTo>
                  <a:lnTo>
                    <a:pt x="36" y="198"/>
                  </a:lnTo>
                  <a:lnTo>
                    <a:pt x="42" y="156"/>
                  </a:lnTo>
                  <a:lnTo>
                    <a:pt x="36" y="72"/>
                  </a:lnTo>
                  <a:lnTo>
                    <a:pt x="30" y="48"/>
                  </a:lnTo>
                  <a:lnTo>
                    <a:pt x="12" y="24"/>
                  </a:lnTo>
                  <a:close/>
                </a:path>
              </a:pathLst>
            </a:custGeom>
            <a:pattFill prst="ltDnDiag">
              <a:fgClr>
                <a:srgbClr val="FF0000"/>
              </a:fgClr>
              <a:bgClr>
                <a:srgbClr val="F8A434"/>
              </a:bgClr>
            </a:pattFill>
            <a:ln w="9525">
              <a:solidFill>
                <a:srgbClr val="808080"/>
              </a:solidFill>
              <a:round/>
              <a:headEnd/>
              <a:tailEnd/>
            </a:ln>
          </p:spPr>
          <p:txBody>
            <a:bodyPr wrap="none" anchor="ctr"/>
            <a:lstStyle/>
            <a:p>
              <a:endParaRPr lang="en-US"/>
            </a:p>
          </p:txBody>
        </p:sp>
        <p:sp>
          <p:nvSpPr>
            <p:cNvPr id="1121" name="Freeform 87" descr="Light downward diagonal"/>
            <p:cNvSpPr>
              <a:spLocks/>
            </p:cNvSpPr>
            <p:nvPr>
              <p:custDataLst>
                <p:tags r:id="rId93"/>
              </p:custDataLst>
            </p:nvPr>
          </p:nvSpPr>
          <p:spPr bwMode="gray">
            <a:xfrm>
              <a:off x="4203" y="1861"/>
              <a:ext cx="330" cy="199"/>
            </a:xfrm>
            <a:custGeom>
              <a:avLst/>
              <a:gdLst>
                <a:gd name="T0" fmla="*/ 0 w 438"/>
                <a:gd name="T1" fmla="*/ 1 h 304"/>
                <a:gd name="T2" fmla="*/ 0 w 438"/>
                <a:gd name="T3" fmla="*/ 1 h 304"/>
                <a:gd name="T4" fmla="*/ 2 w 438"/>
                <a:gd name="T5" fmla="*/ 1 h 304"/>
                <a:gd name="T6" fmla="*/ 2 w 438"/>
                <a:gd name="T7" fmla="*/ 1 h 304"/>
                <a:gd name="T8" fmla="*/ 2 w 438"/>
                <a:gd name="T9" fmla="*/ 1 h 304"/>
                <a:gd name="T10" fmla="*/ 2 w 438"/>
                <a:gd name="T11" fmla="*/ 1 h 304"/>
                <a:gd name="T12" fmla="*/ 2 w 438"/>
                <a:gd name="T13" fmla="*/ 1 h 304"/>
                <a:gd name="T14" fmla="*/ 2 w 438"/>
                <a:gd name="T15" fmla="*/ 1 h 304"/>
                <a:gd name="T16" fmla="*/ 2 w 438"/>
                <a:gd name="T17" fmla="*/ 1 h 304"/>
                <a:gd name="T18" fmla="*/ 2 w 438"/>
                <a:gd name="T19" fmla="*/ 1 h 304"/>
                <a:gd name="T20" fmla="*/ 2 w 438"/>
                <a:gd name="T21" fmla="*/ 1 h 304"/>
                <a:gd name="T22" fmla="*/ 3 w 438"/>
                <a:gd name="T23" fmla="*/ 1 h 304"/>
                <a:gd name="T24" fmla="*/ 3 w 438"/>
                <a:gd name="T25" fmla="*/ 1 h 304"/>
                <a:gd name="T26" fmla="*/ 3 w 438"/>
                <a:gd name="T27" fmla="*/ 1 h 304"/>
                <a:gd name="T28" fmla="*/ 4 w 438"/>
                <a:gd name="T29" fmla="*/ 1 h 304"/>
                <a:gd name="T30" fmla="*/ 4 w 438"/>
                <a:gd name="T31" fmla="*/ 1 h 304"/>
                <a:gd name="T32" fmla="*/ 4 w 438"/>
                <a:gd name="T33" fmla="*/ 1 h 304"/>
                <a:gd name="T34" fmla="*/ 4 w 438"/>
                <a:gd name="T35" fmla="*/ 1 h 304"/>
                <a:gd name="T36" fmla="*/ 5 w 438"/>
                <a:gd name="T37" fmla="*/ 1 h 304"/>
                <a:gd name="T38" fmla="*/ 5 w 438"/>
                <a:gd name="T39" fmla="*/ 1 h 304"/>
                <a:gd name="T40" fmla="*/ 5 w 438"/>
                <a:gd name="T41" fmla="*/ 1 h 304"/>
                <a:gd name="T42" fmla="*/ 5 w 438"/>
                <a:gd name="T43" fmla="*/ 1 h 304"/>
                <a:gd name="T44" fmla="*/ 5 w 438"/>
                <a:gd name="T45" fmla="*/ 1 h 304"/>
                <a:gd name="T46" fmla="*/ 5 w 438"/>
                <a:gd name="T47" fmla="*/ 1 h 304"/>
                <a:gd name="T48" fmla="*/ 5 w 438"/>
                <a:gd name="T49" fmla="*/ 1 h 304"/>
                <a:gd name="T50" fmla="*/ 5 w 438"/>
                <a:gd name="T51" fmla="*/ 1 h 304"/>
                <a:gd name="T52" fmla="*/ 5 w 438"/>
                <a:gd name="T53" fmla="*/ 1 h 304"/>
                <a:gd name="T54" fmla="*/ 5 w 438"/>
                <a:gd name="T55" fmla="*/ 1 h 304"/>
                <a:gd name="T56" fmla="*/ 5 w 438"/>
                <a:gd name="T57" fmla="*/ 1 h 304"/>
                <a:gd name="T58" fmla="*/ 5 w 438"/>
                <a:gd name="T59" fmla="*/ 1 h 304"/>
                <a:gd name="T60" fmla="*/ 4 w 438"/>
                <a:gd name="T61" fmla="*/ 1 h 304"/>
                <a:gd name="T62" fmla="*/ 4 w 438"/>
                <a:gd name="T63" fmla="*/ 0 h 304"/>
                <a:gd name="T64" fmla="*/ 4 w 438"/>
                <a:gd name="T65" fmla="*/ 1 h 304"/>
                <a:gd name="T66" fmla="*/ 4 w 438"/>
                <a:gd name="T67" fmla="*/ 1 h 304"/>
                <a:gd name="T68" fmla="*/ 4 w 438"/>
                <a:gd name="T69" fmla="*/ 1 h 304"/>
                <a:gd name="T70" fmla="*/ 4 w 438"/>
                <a:gd name="T71" fmla="*/ 1 h 304"/>
                <a:gd name="T72" fmla="*/ 4 w 438"/>
                <a:gd name="T73" fmla="*/ 1 h 304"/>
                <a:gd name="T74" fmla="*/ 4 w 438"/>
                <a:gd name="T75" fmla="*/ 1 h 304"/>
                <a:gd name="T76" fmla="*/ 4 w 438"/>
                <a:gd name="T77" fmla="*/ 1 h 304"/>
                <a:gd name="T78" fmla="*/ 4 w 438"/>
                <a:gd name="T79" fmla="*/ 1 h 304"/>
                <a:gd name="T80" fmla="*/ 4 w 438"/>
                <a:gd name="T81" fmla="*/ 1 h 304"/>
                <a:gd name="T82" fmla="*/ 3 w 438"/>
                <a:gd name="T83" fmla="*/ 1 h 304"/>
                <a:gd name="T84" fmla="*/ 3 w 438"/>
                <a:gd name="T85" fmla="*/ 1 h 304"/>
                <a:gd name="T86" fmla="*/ 3 w 438"/>
                <a:gd name="T87" fmla="*/ 1 h 304"/>
                <a:gd name="T88" fmla="*/ 3 w 438"/>
                <a:gd name="T89" fmla="*/ 1 h 304"/>
                <a:gd name="T90" fmla="*/ 2 w 438"/>
                <a:gd name="T91" fmla="*/ 1 h 304"/>
                <a:gd name="T92" fmla="*/ 2 w 438"/>
                <a:gd name="T93" fmla="*/ 1 h 304"/>
                <a:gd name="T94" fmla="*/ 2 w 438"/>
                <a:gd name="T95" fmla="*/ 1 h 304"/>
                <a:gd name="T96" fmla="*/ 2 w 438"/>
                <a:gd name="T97" fmla="*/ 1 h 304"/>
                <a:gd name="T98" fmla="*/ 2 w 438"/>
                <a:gd name="T99" fmla="*/ 1 h 304"/>
                <a:gd name="T100" fmla="*/ 2 w 438"/>
                <a:gd name="T101" fmla="*/ 1 h 304"/>
                <a:gd name="T102" fmla="*/ 2 w 438"/>
                <a:gd name="T103" fmla="*/ 1 h 304"/>
                <a:gd name="T104" fmla="*/ 2 w 438"/>
                <a:gd name="T105" fmla="*/ 1 h 304"/>
                <a:gd name="T106" fmla="*/ 2 w 438"/>
                <a:gd name="T107" fmla="*/ 1 h 304"/>
                <a:gd name="T108" fmla="*/ 2 w 438"/>
                <a:gd name="T109" fmla="*/ 1 h 304"/>
                <a:gd name="T110" fmla="*/ 2 w 438"/>
                <a:gd name="T111" fmla="*/ 1 h 304"/>
                <a:gd name="T112" fmla="*/ 2 w 438"/>
                <a:gd name="T113" fmla="*/ 1 h 304"/>
                <a:gd name="T114" fmla="*/ 2 w 438"/>
                <a:gd name="T115" fmla="*/ 1 h 304"/>
                <a:gd name="T116" fmla="*/ 0 w 438"/>
                <a:gd name="T117" fmla="*/ 1 h 30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8"/>
                <a:gd name="T178" fmla="*/ 0 h 304"/>
                <a:gd name="T179" fmla="*/ 438 w 438"/>
                <a:gd name="T180" fmla="*/ 304 h 30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8" h="304">
                  <a:moveTo>
                    <a:pt x="0" y="169"/>
                  </a:moveTo>
                  <a:lnTo>
                    <a:pt x="0" y="196"/>
                  </a:lnTo>
                  <a:lnTo>
                    <a:pt x="8" y="231"/>
                  </a:lnTo>
                  <a:lnTo>
                    <a:pt x="17" y="244"/>
                  </a:lnTo>
                  <a:lnTo>
                    <a:pt x="44" y="264"/>
                  </a:lnTo>
                  <a:lnTo>
                    <a:pt x="71" y="277"/>
                  </a:lnTo>
                  <a:lnTo>
                    <a:pt x="92" y="288"/>
                  </a:lnTo>
                  <a:lnTo>
                    <a:pt x="113" y="298"/>
                  </a:lnTo>
                  <a:lnTo>
                    <a:pt x="134" y="300"/>
                  </a:lnTo>
                  <a:lnTo>
                    <a:pt x="161" y="303"/>
                  </a:lnTo>
                  <a:lnTo>
                    <a:pt x="176" y="304"/>
                  </a:lnTo>
                  <a:lnTo>
                    <a:pt x="215" y="304"/>
                  </a:lnTo>
                  <a:lnTo>
                    <a:pt x="249" y="249"/>
                  </a:lnTo>
                  <a:lnTo>
                    <a:pt x="261" y="238"/>
                  </a:lnTo>
                  <a:lnTo>
                    <a:pt x="288" y="225"/>
                  </a:lnTo>
                  <a:lnTo>
                    <a:pt x="309" y="214"/>
                  </a:lnTo>
                  <a:lnTo>
                    <a:pt x="339" y="207"/>
                  </a:lnTo>
                  <a:lnTo>
                    <a:pt x="350" y="193"/>
                  </a:lnTo>
                  <a:lnTo>
                    <a:pt x="365" y="168"/>
                  </a:lnTo>
                  <a:lnTo>
                    <a:pt x="387" y="144"/>
                  </a:lnTo>
                  <a:lnTo>
                    <a:pt x="408" y="124"/>
                  </a:lnTo>
                  <a:lnTo>
                    <a:pt x="425" y="112"/>
                  </a:lnTo>
                  <a:lnTo>
                    <a:pt x="438" y="105"/>
                  </a:lnTo>
                  <a:lnTo>
                    <a:pt x="425" y="91"/>
                  </a:lnTo>
                  <a:lnTo>
                    <a:pt x="420" y="64"/>
                  </a:lnTo>
                  <a:lnTo>
                    <a:pt x="425" y="40"/>
                  </a:lnTo>
                  <a:lnTo>
                    <a:pt x="410" y="33"/>
                  </a:lnTo>
                  <a:lnTo>
                    <a:pt x="387" y="25"/>
                  </a:lnTo>
                  <a:lnTo>
                    <a:pt x="374" y="18"/>
                  </a:lnTo>
                  <a:lnTo>
                    <a:pt x="356" y="7"/>
                  </a:lnTo>
                  <a:lnTo>
                    <a:pt x="341" y="3"/>
                  </a:lnTo>
                  <a:lnTo>
                    <a:pt x="332" y="0"/>
                  </a:lnTo>
                  <a:lnTo>
                    <a:pt x="308" y="1"/>
                  </a:lnTo>
                  <a:lnTo>
                    <a:pt x="300" y="4"/>
                  </a:lnTo>
                  <a:lnTo>
                    <a:pt x="291" y="10"/>
                  </a:lnTo>
                  <a:lnTo>
                    <a:pt x="299" y="24"/>
                  </a:lnTo>
                  <a:lnTo>
                    <a:pt x="320" y="33"/>
                  </a:lnTo>
                  <a:lnTo>
                    <a:pt x="329" y="42"/>
                  </a:lnTo>
                  <a:lnTo>
                    <a:pt x="317" y="54"/>
                  </a:lnTo>
                  <a:lnTo>
                    <a:pt x="306" y="58"/>
                  </a:lnTo>
                  <a:lnTo>
                    <a:pt x="285" y="63"/>
                  </a:lnTo>
                  <a:lnTo>
                    <a:pt x="257" y="67"/>
                  </a:lnTo>
                  <a:lnTo>
                    <a:pt x="231" y="67"/>
                  </a:lnTo>
                  <a:lnTo>
                    <a:pt x="222" y="66"/>
                  </a:lnTo>
                  <a:lnTo>
                    <a:pt x="206" y="73"/>
                  </a:lnTo>
                  <a:lnTo>
                    <a:pt x="186" y="79"/>
                  </a:lnTo>
                  <a:lnTo>
                    <a:pt x="174" y="87"/>
                  </a:lnTo>
                  <a:lnTo>
                    <a:pt x="153" y="90"/>
                  </a:lnTo>
                  <a:lnTo>
                    <a:pt x="137" y="90"/>
                  </a:lnTo>
                  <a:lnTo>
                    <a:pt x="126" y="93"/>
                  </a:lnTo>
                  <a:lnTo>
                    <a:pt x="119" y="99"/>
                  </a:lnTo>
                  <a:lnTo>
                    <a:pt x="110" y="108"/>
                  </a:lnTo>
                  <a:lnTo>
                    <a:pt x="98" y="115"/>
                  </a:lnTo>
                  <a:lnTo>
                    <a:pt x="89" y="124"/>
                  </a:lnTo>
                  <a:lnTo>
                    <a:pt x="75" y="132"/>
                  </a:lnTo>
                  <a:lnTo>
                    <a:pt x="59" y="142"/>
                  </a:lnTo>
                  <a:lnTo>
                    <a:pt x="47" y="151"/>
                  </a:lnTo>
                  <a:lnTo>
                    <a:pt x="17" y="165"/>
                  </a:lnTo>
                  <a:lnTo>
                    <a:pt x="0" y="169"/>
                  </a:lnTo>
                  <a:close/>
                </a:path>
              </a:pathLst>
            </a:custGeom>
            <a:pattFill prst="ltDnDiag">
              <a:fgClr>
                <a:srgbClr val="FF0000"/>
              </a:fgClr>
              <a:bgClr>
                <a:srgbClr val="F8A434"/>
              </a:bgClr>
            </a:pattFill>
            <a:ln w="9525">
              <a:solidFill>
                <a:srgbClr val="808080"/>
              </a:solidFill>
              <a:round/>
              <a:headEnd/>
              <a:tailEnd/>
            </a:ln>
          </p:spPr>
          <p:txBody>
            <a:bodyPr wrap="none" anchor="ctr"/>
            <a:lstStyle/>
            <a:p>
              <a:endParaRPr lang="en-US"/>
            </a:p>
          </p:txBody>
        </p:sp>
        <p:sp>
          <p:nvSpPr>
            <p:cNvPr id="1122" name="Line 88"/>
            <p:cNvSpPr>
              <a:spLocks noChangeShapeType="1"/>
            </p:cNvSpPr>
            <p:nvPr>
              <p:custDataLst>
                <p:tags r:id="rId94"/>
              </p:custDataLst>
            </p:nvPr>
          </p:nvSpPr>
          <p:spPr bwMode="gray">
            <a:xfrm>
              <a:off x="4568" y="2434"/>
              <a:ext cx="221" cy="0"/>
            </a:xfrm>
            <a:prstGeom prst="line">
              <a:avLst/>
            </a:prstGeom>
            <a:noFill/>
            <a:ln w="9525">
              <a:solidFill>
                <a:schemeClr val="tx1"/>
              </a:solidFill>
              <a:round/>
              <a:headEnd/>
              <a:tailEnd/>
            </a:ln>
          </p:spPr>
          <p:txBody>
            <a:bodyPr wrap="none" anchor="ctr"/>
            <a:lstStyle/>
            <a:p>
              <a:endParaRPr lang="en-US"/>
            </a:p>
          </p:txBody>
        </p:sp>
        <p:sp>
          <p:nvSpPr>
            <p:cNvPr id="1123" name="Rectangle 89"/>
            <p:cNvSpPr>
              <a:spLocks noChangeArrowheads="1"/>
            </p:cNvSpPr>
            <p:nvPr>
              <p:custDataLst>
                <p:tags r:id="rId95"/>
              </p:custDataLst>
            </p:nvPr>
          </p:nvSpPr>
          <p:spPr bwMode="gray">
            <a:xfrm>
              <a:off x="4418" y="1374"/>
              <a:ext cx="314" cy="77"/>
            </a:xfrm>
            <a:prstGeom prst="rect">
              <a:avLst/>
            </a:prstGeom>
            <a:noFill/>
            <a:ln w="9525">
              <a:noFill/>
              <a:miter lim="800000"/>
              <a:headEnd/>
              <a:tailEnd/>
            </a:ln>
          </p:spPr>
          <p:txBody>
            <a:bodyPr wrap="none" lIns="0" tIns="0" rIns="0" bIns="0">
              <a:spAutoFit/>
            </a:bodyPr>
            <a:lstStyle/>
            <a:p>
              <a:r>
                <a:rPr lang="en-US" sz="800">
                  <a:ea typeface="MS PGothic" pitchFamily="34" charset="-128"/>
                </a:rPr>
                <a:t>Rawalpindi</a:t>
              </a:r>
            </a:p>
          </p:txBody>
        </p:sp>
        <p:sp>
          <p:nvSpPr>
            <p:cNvPr id="1124" name="Rectangle 90"/>
            <p:cNvSpPr>
              <a:spLocks noChangeArrowheads="1"/>
            </p:cNvSpPr>
            <p:nvPr>
              <p:custDataLst>
                <p:tags r:id="rId96"/>
              </p:custDataLst>
            </p:nvPr>
          </p:nvSpPr>
          <p:spPr bwMode="gray">
            <a:xfrm>
              <a:off x="4789" y="1571"/>
              <a:ext cx="175" cy="77"/>
            </a:xfrm>
            <a:prstGeom prst="rect">
              <a:avLst/>
            </a:prstGeom>
            <a:noFill/>
            <a:ln w="9525">
              <a:noFill/>
              <a:miter lim="800000"/>
              <a:headEnd/>
              <a:tailEnd/>
            </a:ln>
          </p:spPr>
          <p:txBody>
            <a:bodyPr wrap="none" lIns="0" tIns="0" rIns="0" bIns="0">
              <a:spAutoFit/>
            </a:bodyPr>
            <a:lstStyle/>
            <a:p>
              <a:r>
                <a:rPr lang="en-US" sz="800">
                  <a:ea typeface="MS PGothic" pitchFamily="34" charset="-128"/>
                </a:rPr>
                <a:t>Gujrat</a:t>
              </a:r>
            </a:p>
          </p:txBody>
        </p:sp>
        <p:sp>
          <p:nvSpPr>
            <p:cNvPr id="1125" name="Rectangle 91"/>
            <p:cNvSpPr>
              <a:spLocks noChangeArrowheads="1"/>
            </p:cNvSpPr>
            <p:nvPr>
              <p:custDataLst>
                <p:tags r:id="rId97"/>
              </p:custDataLst>
            </p:nvPr>
          </p:nvSpPr>
          <p:spPr bwMode="gray">
            <a:xfrm>
              <a:off x="4586" y="1491"/>
              <a:ext cx="207" cy="77"/>
            </a:xfrm>
            <a:prstGeom prst="rect">
              <a:avLst/>
            </a:prstGeom>
            <a:noFill/>
            <a:ln w="9525">
              <a:noFill/>
              <a:miter lim="800000"/>
              <a:headEnd/>
              <a:tailEnd/>
            </a:ln>
          </p:spPr>
          <p:txBody>
            <a:bodyPr wrap="none" lIns="0" tIns="0" rIns="0" bIns="0">
              <a:spAutoFit/>
            </a:bodyPr>
            <a:lstStyle/>
            <a:p>
              <a:r>
                <a:rPr lang="en-US" sz="800">
                  <a:ea typeface="MS PGothic" pitchFamily="34" charset="-128"/>
                </a:rPr>
                <a:t>Jhelum</a:t>
              </a:r>
            </a:p>
          </p:txBody>
        </p:sp>
        <p:sp>
          <p:nvSpPr>
            <p:cNvPr id="1126" name="Rectangle 92"/>
            <p:cNvSpPr>
              <a:spLocks noChangeArrowheads="1"/>
            </p:cNvSpPr>
            <p:nvPr>
              <p:custDataLst>
                <p:tags r:id="rId98"/>
              </p:custDataLst>
            </p:nvPr>
          </p:nvSpPr>
          <p:spPr bwMode="gray">
            <a:xfrm>
              <a:off x="4549" y="1675"/>
              <a:ext cx="246" cy="77"/>
            </a:xfrm>
            <a:prstGeom prst="rect">
              <a:avLst/>
            </a:prstGeom>
            <a:noFill/>
            <a:ln w="9525">
              <a:noFill/>
              <a:miter lim="800000"/>
              <a:headEnd/>
              <a:tailEnd/>
            </a:ln>
          </p:spPr>
          <p:txBody>
            <a:bodyPr wrap="none" lIns="0" tIns="0" rIns="0" bIns="0">
              <a:spAutoFit/>
            </a:bodyPr>
            <a:lstStyle/>
            <a:p>
              <a:r>
                <a:rPr lang="en-US" sz="800">
                  <a:ea typeface="MS PGothic" pitchFamily="34" charset="-128"/>
                </a:rPr>
                <a:t>M.B. Din</a:t>
              </a:r>
            </a:p>
          </p:txBody>
        </p:sp>
        <p:sp>
          <p:nvSpPr>
            <p:cNvPr id="1127" name="Rectangle 93"/>
            <p:cNvSpPr>
              <a:spLocks noChangeArrowheads="1"/>
            </p:cNvSpPr>
            <p:nvPr>
              <p:custDataLst>
                <p:tags r:id="rId99"/>
              </p:custDataLst>
            </p:nvPr>
          </p:nvSpPr>
          <p:spPr bwMode="gray">
            <a:xfrm>
              <a:off x="4966" y="1705"/>
              <a:ext cx="193" cy="77"/>
            </a:xfrm>
            <a:prstGeom prst="rect">
              <a:avLst/>
            </a:prstGeom>
            <a:noFill/>
            <a:ln w="9525">
              <a:noFill/>
              <a:miter lim="800000"/>
              <a:headEnd/>
              <a:tailEnd/>
            </a:ln>
          </p:spPr>
          <p:txBody>
            <a:bodyPr wrap="none" lIns="0" tIns="0" rIns="0" bIns="0">
              <a:spAutoFit/>
            </a:bodyPr>
            <a:lstStyle/>
            <a:p>
              <a:r>
                <a:rPr lang="en-US" sz="800">
                  <a:ea typeface="MS PGothic" pitchFamily="34" charset="-128"/>
                </a:rPr>
                <a:t>Sialkot</a:t>
              </a:r>
            </a:p>
          </p:txBody>
        </p:sp>
        <p:sp>
          <p:nvSpPr>
            <p:cNvPr id="1128" name="Rectangle 94"/>
            <p:cNvSpPr>
              <a:spLocks noChangeArrowheads="1"/>
            </p:cNvSpPr>
            <p:nvPr>
              <p:custDataLst>
                <p:tags r:id="rId100"/>
              </p:custDataLst>
            </p:nvPr>
          </p:nvSpPr>
          <p:spPr bwMode="gray">
            <a:xfrm>
              <a:off x="5145" y="1776"/>
              <a:ext cx="235" cy="77"/>
            </a:xfrm>
            <a:prstGeom prst="rect">
              <a:avLst/>
            </a:prstGeom>
            <a:noFill/>
            <a:ln w="9525">
              <a:noFill/>
              <a:miter lim="800000"/>
              <a:headEnd/>
              <a:tailEnd/>
            </a:ln>
          </p:spPr>
          <p:txBody>
            <a:bodyPr wrap="none" lIns="0" tIns="0" rIns="0" bIns="0">
              <a:spAutoFit/>
            </a:bodyPr>
            <a:lstStyle/>
            <a:p>
              <a:r>
                <a:rPr lang="en-US" sz="800">
                  <a:ea typeface="MS PGothic" pitchFamily="34" charset="-128"/>
                </a:rPr>
                <a:t>Narowal</a:t>
              </a:r>
            </a:p>
          </p:txBody>
        </p:sp>
        <p:sp>
          <p:nvSpPr>
            <p:cNvPr id="1129" name="Rectangle 95"/>
            <p:cNvSpPr>
              <a:spLocks noChangeArrowheads="1"/>
            </p:cNvSpPr>
            <p:nvPr>
              <p:custDataLst>
                <p:tags r:id="rId101"/>
              </p:custDataLst>
            </p:nvPr>
          </p:nvSpPr>
          <p:spPr bwMode="gray">
            <a:xfrm>
              <a:off x="4792" y="1775"/>
              <a:ext cx="325" cy="77"/>
            </a:xfrm>
            <a:prstGeom prst="rect">
              <a:avLst/>
            </a:prstGeom>
            <a:noFill/>
            <a:ln w="9525">
              <a:noFill/>
              <a:miter lim="800000"/>
              <a:headEnd/>
              <a:tailEnd/>
            </a:ln>
          </p:spPr>
          <p:txBody>
            <a:bodyPr wrap="none" lIns="0" tIns="0" rIns="0" bIns="0">
              <a:spAutoFit/>
            </a:bodyPr>
            <a:lstStyle/>
            <a:p>
              <a:r>
                <a:rPr lang="en-US" sz="800">
                  <a:ea typeface="MS PGothic" pitchFamily="34" charset="-128"/>
                </a:rPr>
                <a:t>Gujranwala</a:t>
              </a:r>
            </a:p>
          </p:txBody>
        </p:sp>
        <p:sp>
          <p:nvSpPr>
            <p:cNvPr id="1130" name="Rectangle 96"/>
            <p:cNvSpPr>
              <a:spLocks noChangeArrowheads="1"/>
            </p:cNvSpPr>
            <p:nvPr>
              <p:custDataLst>
                <p:tags r:id="rId102"/>
              </p:custDataLst>
            </p:nvPr>
          </p:nvSpPr>
          <p:spPr bwMode="gray">
            <a:xfrm>
              <a:off x="4555" y="1828"/>
              <a:ext cx="290" cy="77"/>
            </a:xfrm>
            <a:prstGeom prst="rect">
              <a:avLst/>
            </a:prstGeom>
            <a:noFill/>
            <a:ln w="9525">
              <a:noFill/>
              <a:miter lim="800000"/>
              <a:headEnd/>
              <a:tailEnd/>
            </a:ln>
          </p:spPr>
          <p:txBody>
            <a:bodyPr wrap="none" lIns="0" tIns="0" rIns="0" bIns="0">
              <a:spAutoFit/>
            </a:bodyPr>
            <a:lstStyle/>
            <a:p>
              <a:r>
                <a:rPr lang="en-US" sz="800">
                  <a:ea typeface="MS PGothic" pitchFamily="34" charset="-128"/>
                </a:rPr>
                <a:t>Hafizabad</a:t>
              </a:r>
            </a:p>
          </p:txBody>
        </p:sp>
        <p:sp>
          <p:nvSpPr>
            <p:cNvPr id="1131" name="Rectangle 97"/>
            <p:cNvSpPr>
              <a:spLocks noChangeArrowheads="1"/>
            </p:cNvSpPr>
            <p:nvPr>
              <p:custDataLst>
                <p:tags r:id="rId103"/>
              </p:custDataLst>
            </p:nvPr>
          </p:nvSpPr>
          <p:spPr bwMode="gray">
            <a:xfrm>
              <a:off x="5083" y="2030"/>
              <a:ext cx="201" cy="77"/>
            </a:xfrm>
            <a:prstGeom prst="rect">
              <a:avLst/>
            </a:prstGeom>
            <a:noFill/>
            <a:ln w="9525">
              <a:noFill/>
              <a:miter lim="800000"/>
              <a:headEnd/>
              <a:tailEnd/>
            </a:ln>
          </p:spPr>
          <p:txBody>
            <a:bodyPr wrap="none" lIns="0" tIns="0" rIns="0" bIns="0">
              <a:spAutoFit/>
            </a:bodyPr>
            <a:lstStyle/>
            <a:p>
              <a:r>
                <a:rPr lang="en-US" sz="800">
                  <a:ea typeface="MS PGothic" pitchFamily="34" charset="-128"/>
                </a:rPr>
                <a:t>Lahore</a:t>
              </a:r>
            </a:p>
          </p:txBody>
        </p:sp>
        <p:sp>
          <p:nvSpPr>
            <p:cNvPr id="1132" name="Rectangle 98"/>
            <p:cNvSpPr>
              <a:spLocks noChangeArrowheads="1"/>
            </p:cNvSpPr>
            <p:nvPr>
              <p:custDataLst>
                <p:tags r:id="rId104"/>
              </p:custDataLst>
            </p:nvPr>
          </p:nvSpPr>
          <p:spPr bwMode="gray">
            <a:xfrm>
              <a:off x="4371" y="2088"/>
              <a:ext cx="315" cy="77"/>
            </a:xfrm>
            <a:prstGeom prst="rect">
              <a:avLst/>
            </a:prstGeom>
            <a:noFill/>
            <a:ln w="9525">
              <a:noFill/>
              <a:miter lim="800000"/>
              <a:headEnd/>
              <a:tailEnd/>
            </a:ln>
          </p:spPr>
          <p:txBody>
            <a:bodyPr wrap="none" lIns="0" tIns="0" rIns="0" bIns="0">
              <a:spAutoFit/>
            </a:bodyPr>
            <a:lstStyle/>
            <a:p>
              <a:r>
                <a:rPr lang="en-US" sz="800">
                  <a:ea typeface="MS PGothic" pitchFamily="34" charset="-128"/>
                </a:rPr>
                <a:t>Faisalabad</a:t>
              </a:r>
            </a:p>
          </p:txBody>
        </p:sp>
        <p:sp>
          <p:nvSpPr>
            <p:cNvPr id="1133" name="Rectangle 99"/>
            <p:cNvSpPr>
              <a:spLocks noChangeArrowheads="1"/>
            </p:cNvSpPr>
            <p:nvPr>
              <p:custDataLst>
                <p:tags r:id="rId105"/>
              </p:custDataLst>
            </p:nvPr>
          </p:nvSpPr>
          <p:spPr bwMode="gray">
            <a:xfrm>
              <a:off x="4511" y="2722"/>
              <a:ext cx="412" cy="77"/>
            </a:xfrm>
            <a:prstGeom prst="rect">
              <a:avLst/>
            </a:prstGeom>
            <a:noFill/>
            <a:ln w="9525">
              <a:noFill/>
              <a:miter lim="800000"/>
              <a:headEnd/>
              <a:tailEnd/>
            </a:ln>
          </p:spPr>
          <p:txBody>
            <a:bodyPr wrap="none" lIns="0" tIns="0" rIns="0" bIns="0">
              <a:spAutoFit/>
            </a:bodyPr>
            <a:lstStyle/>
            <a:p>
              <a:r>
                <a:rPr lang="en-US" sz="800">
                  <a:ea typeface="MS PGothic" pitchFamily="34" charset="-128"/>
                </a:rPr>
                <a:t>Bahawalnagar</a:t>
              </a:r>
            </a:p>
          </p:txBody>
        </p:sp>
        <p:sp>
          <p:nvSpPr>
            <p:cNvPr id="1134" name="Rectangle 100"/>
            <p:cNvSpPr>
              <a:spLocks noChangeArrowheads="1"/>
            </p:cNvSpPr>
            <p:nvPr>
              <p:custDataLst>
                <p:tags r:id="rId106"/>
              </p:custDataLst>
            </p:nvPr>
          </p:nvSpPr>
          <p:spPr bwMode="gray">
            <a:xfrm>
              <a:off x="4822" y="2414"/>
              <a:ext cx="291" cy="77"/>
            </a:xfrm>
            <a:prstGeom prst="rect">
              <a:avLst/>
            </a:prstGeom>
            <a:noFill/>
            <a:ln w="9525">
              <a:noFill/>
              <a:miter lim="800000"/>
              <a:headEnd/>
              <a:tailEnd/>
            </a:ln>
          </p:spPr>
          <p:txBody>
            <a:bodyPr wrap="none" lIns="0" tIns="0" rIns="0" bIns="0">
              <a:spAutoFit/>
            </a:bodyPr>
            <a:lstStyle/>
            <a:p>
              <a:r>
                <a:rPr lang="en-US" sz="800">
                  <a:ea typeface="MS PGothic" pitchFamily="34" charset="-128"/>
                </a:rPr>
                <a:t>Pakpattan</a:t>
              </a:r>
            </a:p>
          </p:txBody>
        </p:sp>
        <p:sp>
          <p:nvSpPr>
            <p:cNvPr id="1135" name="Rectangle 101"/>
            <p:cNvSpPr>
              <a:spLocks noChangeArrowheads="1"/>
            </p:cNvSpPr>
            <p:nvPr>
              <p:custDataLst>
                <p:tags r:id="rId107"/>
              </p:custDataLst>
            </p:nvPr>
          </p:nvSpPr>
          <p:spPr bwMode="gray">
            <a:xfrm>
              <a:off x="4617" y="2288"/>
              <a:ext cx="175" cy="77"/>
            </a:xfrm>
            <a:prstGeom prst="rect">
              <a:avLst/>
            </a:prstGeom>
            <a:noFill/>
            <a:ln w="9525">
              <a:noFill/>
              <a:miter lim="800000"/>
              <a:headEnd/>
              <a:tailEnd/>
            </a:ln>
          </p:spPr>
          <p:txBody>
            <a:bodyPr wrap="none" lIns="0" tIns="0" rIns="0" bIns="0">
              <a:spAutoFit/>
            </a:bodyPr>
            <a:lstStyle/>
            <a:p>
              <a:r>
                <a:rPr lang="en-US" sz="800">
                  <a:ea typeface="MS PGothic" pitchFamily="34" charset="-128"/>
                </a:rPr>
                <a:t>Okara</a:t>
              </a:r>
            </a:p>
          </p:txBody>
        </p:sp>
        <p:sp>
          <p:nvSpPr>
            <p:cNvPr id="1136" name="Rectangle 102"/>
            <p:cNvSpPr>
              <a:spLocks noChangeArrowheads="1"/>
            </p:cNvSpPr>
            <p:nvPr>
              <p:custDataLst>
                <p:tags r:id="rId108"/>
              </p:custDataLst>
            </p:nvPr>
          </p:nvSpPr>
          <p:spPr bwMode="gray">
            <a:xfrm>
              <a:off x="4247" y="2359"/>
              <a:ext cx="225" cy="77"/>
            </a:xfrm>
            <a:prstGeom prst="rect">
              <a:avLst/>
            </a:prstGeom>
            <a:noFill/>
            <a:ln w="9525">
              <a:noFill/>
              <a:miter lim="800000"/>
              <a:headEnd/>
              <a:tailEnd/>
            </a:ln>
          </p:spPr>
          <p:txBody>
            <a:bodyPr wrap="none" lIns="0" tIns="0" rIns="0" bIns="0">
              <a:spAutoFit/>
            </a:bodyPr>
            <a:lstStyle/>
            <a:p>
              <a:r>
                <a:rPr lang="en-US" sz="800">
                  <a:ea typeface="MS PGothic" pitchFamily="34" charset="-128"/>
                </a:rPr>
                <a:t>Sahiwal</a:t>
              </a:r>
            </a:p>
          </p:txBody>
        </p:sp>
        <p:sp>
          <p:nvSpPr>
            <p:cNvPr id="1137" name="Rectangle 103"/>
            <p:cNvSpPr>
              <a:spLocks noChangeArrowheads="1"/>
            </p:cNvSpPr>
            <p:nvPr>
              <p:custDataLst>
                <p:tags r:id="rId109"/>
              </p:custDataLst>
            </p:nvPr>
          </p:nvSpPr>
          <p:spPr bwMode="gray">
            <a:xfrm>
              <a:off x="3937" y="2373"/>
              <a:ext cx="283" cy="77"/>
            </a:xfrm>
            <a:prstGeom prst="rect">
              <a:avLst/>
            </a:prstGeom>
            <a:noFill/>
            <a:ln w="9525">
              <a:noFill/>
              <a:miter lim="800000"/>
              <a:headEnd/>
              <a:tailEnd/>
            </a:ln>
          </p:spPr>
          <p:txBody>
            <a:bodyPr wrap="none" lIns="0" tIns="0" rIns="0" bIns="0">
              <a:spAutoFit/>
            </a:bodyPr>
            <a:lstStyle/>
            <a:p>
              <a:r>
                <a:rPr lang="en-US" sz="800">
                  <a:ea typeface="MS PGothic" pitchFamily="34" charset="-128"/>
                </a:rPr>
                <a:t>Khanewal</a:t>
              </a:r>
            </a:p>
          </p:txBody>
        </p:sp>
        <p:sp>
          <p:nvSpPr>
            <p:cNvPr id="1138" name="Rectangle 104"/>
            <p:cNvSpPr>
              <a:spLocks noChangeArrowheads="1"/>
            </p:cNvSpPr>
            <p:nvPr>
              <p:custDataLst>
                <p:tags r:id="rId110"/>
              </p:custDataLst>
            </p:nvPr>
          </p:nvSpPr>
          <p:spPr bwMode="gray">
            <a:xfrm>
              <a:off x="3236" y="2352"/>
              <a:ext cx="301" cy="77"/>
            </a:xfrm>
            <a:prstGeom prst="rect">
              <a:avLst/>
            </a:prstGeom>
            <a:noFill/>
            <a:ln w="9525">
              <a:noFill/>
              <a:miter lim="800000"/>
              <a:headEnd/>
              <a:tailEnd/>
            </a:ln>
          </p:spPr>
          <p:txBody>
            <a:bodyPr wrap="none" lIns="0" tIns="0" rIns="0" bIns="0">
              <a:spAutoFit/>
            </a:bodyPr>
            <a:lstStyle/>
            <a:p>
              <a:r>
                <a:rPr lang="en-US" sz="800">
                  <a:solidFill>
                    <a:schemeClr val="bg1"/>
                  </a:solidFill>
                  <a:ea typeface="MS PGothic" pitchFamily="34" charset="-128"/>
                </a:rPr>
                <a:t>D.G. Khan</a:t>
              </a:r>
            </a:p>
          </p:txBody>
        </p:sp>
        <p:sp>
          <p:nvSpPr>
            <p:cNvPr id="1139" name="Rectangle 105"/>
            <p:cNvSpPr>
              <a:spLocks noChangeArrowheads="1"/>
            </p:cNvSpPr>
            <p:nvPr>
              <p:custDataLst>
                <p:tags r:id="rId111"/>
              </p:custDataLst>
            </p:nvPr>
          </p:nvSpPr>
          <p:spPr bwMode="gray">
            <a:xfrm>
              <a:off x="3648" y="2664"/>
              <a:ext cx="193" cy="77"/>
            </a:xfrm>
            <a:prstGeom prst="rect">
              <a:avLst/>
            </a:prstGeom>
            <a:noFill/>
            <a:ln w="9525">
              <a:noFill/>
              <a:miter lim="800000"/>
              <a:headEnd/>
              <a:tailEnd/>
            </a:ln>
          </p:spPr>
          <p:txBody>
            <a:bodyPr wrap="none" lIns="0" tIns="0" rIns="0" bIns="0">
              <a:spAutoFit/>
            </a:bodyPr>
            <a:lstStyle/>
            <a:p>
              <a:r>
                <a:rPr lang="en-US" sz="800">
                  <a:ea typeface="MS PGothic" pitchFamily="34" charset="-128"/>
                </a:rPr>
                <a:t>Multan</a:t>
              </a:r>
            </a:p>
          </p:txBody>
        </p:sp>
        <p:sp>
          <p:nvSpPr>
            <p:cNvPr id="1140" name="Rectangle 106"/>
            <p:cNvSpPr>
              <a:spLocks noChangeArrowheads="1"/>
            </p:cNvSpPr>
            <p:nvPr>
              <p:custDataLst>
                <p:tags r:id="rId112"/>
              </p:custDataLst>
            </p:nvPr>
          </p:nvSpPr>
          <p:spPr bwMode="gray">
            <a:xfrm>
              <a:off x="3514" y="2417"/>
              <a:ext cx="379" cy="77"/>
            </a:xfrm>
            <a:prstGeom prst="rect">
              <a:avLst/>
            </a:prstGeom>
            <a:noFill/>
            <a:ln w="9525">
              <a:noFill/>
              <a:miter lim="800000"/>
              <a:headEnd/>
              <a:tailEnd/>
            </a:ln>
          </p:spPr>
          <p:txBody>
            <a:bodyPr wrap="none" lIns="0" tIns="0" rIns="0" bIns="0">
              <a:spAutoFit/>
            </a:bodyPr>
            <a:lstStyle/>
            <a:p>
              <a:r>
                <a:rPr lang="en-US" sz="800">
                  <a:solidFill>
                    <a:schemeClr val="bg1"/>
                  </a:solidFill>
                  <a:ea typeface="MS PGothic" pitchFamily="34" charset="-128"/>
                </a:rPr>
                <a:t>Muzaffargarh</a:t>
              </a:r>
            </a:p>
          </p:txBody>
        </p:sp>
        <p:sp>
          <p:nvSpPr>
            <p:cNvPr id="1141" name="Rectangle 107"/>
            <p:cNvSpPr>
              <a:spLocks noChangeArrowheads="1"/>
            </p:cNvSpPr>
            <p:nvPr>
              <p:custDataLst>
                <p:tags r:id="rId113"/>
              </p:custDataLst>
            </p:nvPr>
          </p:nvSpPr>
          <p:spPr bwMode="gray">
            <a:xfrm>
              <a:off x="3843" y="2628"/>
              <a:ext cx="237" cy="77"/>
            </a:xfrm>
            <a:prstGeom prst="rect">
              <a:avLst/>
            </a:prstGeom>
            <a:solidFill>
              <a:srgbClr val="FF0000">
                <a:alpha val="70195"/>
              </a:srgbClr>
            </a:solidFill>
            <a:ln w="9525">
              <a:noFill/>
              <a:miter lim="800000"/>
              <a:headEnd/>
              <a:tailEnd/>
            </a:ln>
          </p:spPr>
          <p:txBody>
            <a:bodyPr wrap="none" lIns="0" tIns="0" rIns="0" bIns="0">
              <a:spAutoFit/>
            </a:bodyPr>
            <a:lstStyle/>
            <a:p>
              <a:r>
                <a:rPr lang="en-US" sz="800">
                  <a:solidFill>
                    <a:schemeClr val="bg1"/>
                  </a:solidFill>
                  <a:ea typeface="MS PGothic" pitchFamily="34" charset="-128"/>
                </a:rPr>
                <a:t>Lodhran</a:t>
              </a:r>
            </a:p>
          </p:txBody>
        </p:sp>
        <p:sp>
          <p:nvSpPr>
            <p:cNvPr id="1142" name="Rectangle 108"/>
            <p:cNvSpPr>
              <a:spLocks noChangeArrowheads="1"/>
            </p:cNvSpPr>
            <p:nvPr>
              <p:custDataLst>
                <p:tags r:id="rId114"/>
              </p:custDataLst>
            </p:nvPr>
          </p:nvSpPr>
          <p:spPr bwMode="gray">
            <a:xfrm>
              <a:off x="4086" y="2528"/>
              <a:ext cx="186" cy="77"/>
            </a:xfrm>
            <a:prstGeom prst="rect">
              <a:avLst/>
            </a:prstGeom>
            <a:noFill/>
            <a:ln w="9525">
              <a:noFill/>
              <a:miter lim="800000"/>
              <a:headEnd/>
              <a:tailEnd/>
            </a:ln>
          </p:spPr>
          <p:txBody>
            <a:bodyPr wrap="none" lIns="0" tIns="0" rIns="0" bIns="0">
              <a:spAutoFit/>
            </a:bodyPr>
            <a:lstStyle/>
            <a:p>
              <a:r>
                <a:rPr lang="en-US" sz="800">
                  <a:ea typeface="MS PGothic" pitchFamily="34" charset="-128"/>
                </a:rPr>
                <a:t>Vehari</a:t>
              </a:r>
            </a:p>
          </p:txBody>
        </p:sp>
        <p:sp>
          <p:nvSpPr>
            <p:cNvPr id="1143" name="Rectangle 109"/>
            <p:cNvSpPr>
              <a:spLocks noChangeArrowheads="1"/>
            </p:cNvSpPr>
            <p:nvPr>
              <p:custDataLst>
                <p:tags r:id="rId115"/>
              </p:custDataLst>
            </p:nvPr>
          </p:nvSpPr>
          <p:spPr bwMode="gray">
            <a:xfrm>
              <a:off x="3692" y="2966"/>
              <a:ext cx="340" cy="77"/>
            </a:xfrm>
            <a:prstGeom prst="rect">
              <a:avLst/>
            </a:prstGeom>
            <a:noFill/>
            <a:ln w="9525">
              <a:noFill/>
              <a:miter lim="800000"/>
              <a:headEnd/>
              <a:tailEnd/>
            </a:ln>
          </p:spPr>
          <p:txBody>
            <a:bodyPr wrap="none" lIns="0" tIns="0" rIns="0" bIns="0">
              <a:spAutoFit/>
            </a:bodyPr>
            <a:lstStyle/>
            <a:p>
              <a:r>
                <a:rPr lang="en-US" sz="800">
                  <a:solidFill>
                    <a:schemeClr val="bg1"/>
                  </a:solidFill>
                  <a:ea typeface="MS PGothic" pitchFamily="34" charset="-128"/>
                </a:rPr>
                <a:t>Bahawalpur</a:t>
              </a:r>
            </a:p>
          </p:txBody>
        </p:sp>
        <p:sp>
          <p:nvSpPr>
            <p:cNvPr id="1144" name="Rectangle 110"/>
            <p:cNvSpPr>
              <a:spLocks noChangeArrowheads="1"/>
            </p:cNvSpPr>
            <p:nvPr>
              <p:custDataLst>
                <p:tags r:id="rId116"/>
              </p:custDataLst>
            </p:nvPr>
          </p:nvSpPr>
          <p:spPr bwMode="gray">
            <a:xfrm>
              <a:off x="3183" y="3078"/>
              <a:ext cx="443" cy="77"/>
            </a:xfrm>
            <a:prstGeom prst="rect">
              <a:avLst/>
            </a:prstGeom>
            <a:noFill/>
            <a:ln w="9525">
              <a:noFill/>
              <a:miter lim="800000"/>
              <a:headEnd/>
              <a:tailEnd/>
            </a:ln>
          </p:spPr>
          <p:txBody>
            <a:bodyPr wrap="none" lIns="0" tIns="0" rIns="0" bIns="0">
              <a:spAutoFit/>
            </a:bodyPr>
            <a:lstStyle/>
            <a:p>
              <a:r>
                <a:rPr lang="en-US" sz="800">
                  <a:solidFill>
                    <a:schemeClr val="bg1"/>
                  </a:solidFill>
                  <a:ea typeface="MS PGothic" pitchFamily="34" charset="-128"/>
                </a:rPr>
                <a:t>Rahimyar Khan</a:t>
              </a:r>
            </a:p>
          </p:txBody>
        </p:sp>
        <p:sp>
          <p:nvSpPr>
            <p:cNvPr id="1145" name="Rectangle 111"/>
            <p:cNvSpPr>
              <a:spLocks noChangeArrowheads="1"/>
            </p:cNvSpPr>
            <p:nvPr>
              <p:custDataLst>
                <p:tags r:id="rId117"/>
              </p:custDataLst>
            </p:nvPr>
          </p:nvSpPr>
          <p:spPr bwMode="gray">
            <a:xfrm>
              <a:off x="3118" y="2843"/>
              <a:ext cx="261" cy="77"/>
            </a:xfrm>
            <a:prstGeom prst="rect">
              <a:avLst/>
            </a:prstGeom>
            <a:noFill/>
            <a:ln w="9525">
              <a:noFill/>
              <a:miter lim="800000"/>
              <a:headEnd/>
              <a:tailEnd/>
            </a:ln>
          </p:spPr>
          <p:txBody>
            <a:bodyPr wrap="none" lIns="0" tIns="0" rIns="0" bIns="0">
              <a:spAutoFit/>
            </a:bodyPr>
            <a:lstStyle/>
            <a:p>
              <a:r>
                <a:rPr lang="en-US" sz="800">
                  <a:solidFill>
                    <a:schemeClr val="bg1"/>
                  </a:solidFill>
                  <a:ea typeface="MS PGothic" pitchFamily="34" charset="-128"/>
                </a:rPr>
                <a:t>Rajanpur</a:t>
              </a:r>
            </a:p>
          </p:txBody>
        </p:sp>
        <p:sp>
          <p:nvSpPr>
            <p:cNvPr id="1146" name="Rectangle 112"/>
            <p:cNvSpPr>
              <a:spLocks noChangeArrowheads="1"/>
            </p:cNvSpPr>
            <p:nvPr>
              <p:custDataLst>
                <p:tags r:id="rId118"/>
              </p:custDataLst>
            </p:nvPr>
          </p:nvSpPr>
          <p:spPr bwMode="gray">
            <a:xfrm>
              <a:off x="3656" y="2168"/>
              <a:ext cx="208" cy="77"/>
            </a:xfrm>
            <a:prstGeom prst="rect">
              <a:avLst/>
            </a:prstGeom>
            <a:noFill/>
            <a:ln w="9525">
              <a:noFill/>
              <a:miter lim="800000"/>
              <a:headEnd/>
              <a:tailEnd/>
            </a:ln>
          </p:spPr>
          <p:txBody>
            <a:bodyPr wrap="none" lIns="0" tIns="0" rIns="0" bIns="0">
              <a:spAutoFit/>
            </a:bodyPr>
            <a:lstStyle/>
            <a:p>
              <a:r>
                <a:rPr lang="en-US" sz="800">
                  <a:ea typeface="MS PGothic" pitchFamily="34" charset="-128"/>
                </a:rPr>
                <a:t>Layyah</a:t>
              </a:r>
            </a:p>
          </p:txBody>
        </p:sp>
        <p:sp>
          <p:nvSpPr>
            <p:cNvPr id="1147" name="Rectangle 113"/>
            <p:cNvSpPr>
              <a:spLocks noChangeArrowheads="1"/>
            </p:cNvSpPr>
            <p:nvPr>
              <p:custDataLst>
                <p:tags r:id="rId119"/>
              </p:custDataLst>
            </p:nvPr>
          </p:nvSpPr>
          <p:spPr bwMode="gray">
            <a:xfrm>
              <a:off x="4042" y="2081"/>
              <a:ext cx="176" cy="77"/>
            </a:xfrm>
            <a:prstGeom prst="rect">
              <a:avLst/>
            </a:prstGeom>
            <a:noFill/>
            <a:ln w="9525">
              <a:noFill/>
              <a:miter lim="800000"/>
              <a:headEnd/>
              <a:tailEnd/>
            </a:ln>
          </p:spPr>
          <p:txBody>
            <a:bodyPr wrap="none" lIns="0" tIns="0" rIns="0" bIns="0">
              <a:spAutoFit/>
            </a:bodyPr>
            <a:lstStyle/>
            <a:p>
              <a:r>
                <a:rPr lang="en-US" sz="800">
                  <a:ea typeface="MS PGothic" pitchFamily="34" charset="-128"/>
                </a:rPr>
                <a:t>Jhang</a:t>
              </a:r>
            </a:p>
          </p:txBody>
        </p:sp>
        <p:sp>
          <p:nvSpPr>
            <p:cNvPr id="1148" name="Rectangle 114"/>
            <p:cNvSpPr>
              <a:spLocks noChangeArrowheads="1"/>
            </p:cNvSpPr>
            <p:nvPr>
              <p:custDataLst>
                <p:tags r:id="rId120"/>
              </p:custDataLst>
            </p:nvPr>
          </p:nvSpPr>
          <p:spPr bwMode="gray">
            <a:xfrm>
              <a:off x="4247" y="1775"/>
              <a:ext cx="280" cy="77"/>
            </a:xfrm>
            <a:prstGeom prst="rect">
              <a:avLst/>
            </a:prstGeom>
            <a:noFill/>
            <a:ln w="9525">
              <a:noFill/>
              <a:miter lim="800000"/>
              <a:headEnd/>
              <a:tailEnd/>
            </a:ln>
          </p:spPr>
          <p:txBody>
            <a:bodyPr wrap="none" lIns="0" tIns="0" rIns="0" bIns="0">
              <a:spAutoFit/>
            </a:bodyPr>
            <a:lstStyle/>
            <a:p>
              <a:r>
                <a:rPr lang="en-US" sz="800">
                  <a:ea typeface="MS PGothic" pitchFamily="34" charset="-128"/>
                </a:rPr>
                <a:t>Sargodha</a:t>
              </a:r>
            </a:p>
          </p:txBody>
        </p:sp>
        <p:sp>
          <p:nvSpPr>
            <p:cNvPr id="1149" name="Rectangle 115"/>
            <p:cNvSpPr>
              <a:spLocks noChangeArrowheads="1"/>
            </p:cNvSpPr>
            <p:nvPr>
              <p:custDataLst>
                <p:tags r:id="rId121"/>
              </p:custDataLst>
            </p:nvPr>
          </p:nvSpPr>
          <p:spPr bwMode="gray">
            <a:xfrm>
              <a:off x="3969" y="1776"/>
              <a:ext cx="255" cy="77"/>
            </a:xfrm>
            <a:prstGeom prst="rect">
              <a:avLst/>
            </a:prstGeom>
            <a:noFill/>
            <a:ln w="9525">
              <a:noFill/>
              <a:miter lim="800000"/>
              <a:headEnd/>
              <a:tailEnd/>
            </a:ln>
          </p:spPr>
          <p:txBody>
            <a:bodyPr wrap="none" lIns="0" tIns="0" rIns="0" bIns="0">
              <a:spAutoFit/>
            </a:bodyPr>
            <a:lstStyle/>
            <a:p>
              <a:r>
                <a:rPr lang="en-US" sz="800">
                  <a:ea typeface="MS PGothic" pitchFamily="34" charset="-128"/>
                </a:rPr>
                <a:t>Khushab</a:t>
              </a:r>
            </a:p>
          </p:txBody>
        </p:sp>
        <p:sp>
          <p:nvSpPr>
            <p:cNvPr id="1150" name="Rectangle 116"/>
            <p:cNvSpPr>
              <a:spLocks noChangeArrowheads="1"/>
            </p:cNvSpPr>
            <p:nvPr>
              <p:custDataLst>
                <p:tags r:id="rId122"/>
              </p:custDataLst>
            </p:nvPr>
          </p:nvSpPr>
          <p:spPr bwMode="gray">
            <a:xfrm>
              <a:off x="3681" y="1937"/>
              <a:ext cx="236" cy="77"/>
            </a:xfrm>
            <a:prstGeom prst="rect">
              <a:avLst/>
            </a:prstGeom>
            <a:noFill/>
            <a:ln w="9525">
              <a:noFill/>
              <a:miter lim="800000"/>
              <a:headEnd/>
              <a:tailEnd/>
            </a:ln>
          </p:spPr>
          <p:txBody>
            <a:bodyPr wrap="none" lIns="0" tIns="0" rIns="0" bIns="0">
              <a:spAutoFit/>
            </a:bodyPr>
            <a:lstStyle/>
            <a:p>
              <a:r>
                <a:rPr lang="en-US" sz="800">
                  <a:ea typeface="MS PGothic" pitchFamily="34" charset="-128"/>
                </a:rPr>
                <a:t>Bhakkar</a:t>
              </a:r>
            </a:p>
          </p:txBody>
        </p:sp>
        <p:sp>
          <p:nvSpPr>
            <p:cNvPr id="1151" name="Rectangle 117"/>
            <p:cNvSpPr>
              <a:spLocks noChangeArrowheads="1"/>
            </p:cNvSpPr>
            <p:nvPr>
              <p:custDataLst>
                <p:tags r:id="rId123"/>
              </p:custDataLst>
            </p:nvPr>
          </p:nvSpPr>
          <p:spPr bwMode="gray">
            <a:xfrm>
              <a:off x="3770" y="1575"/>
              <a:ext cx="249" cy="77"/>
            </a:xfrm>
            <a:prstGeom prst="rect">
              <a:avLst/>
            </a:prstGeom>
            <a:noFill/>
            <a:ln w="9525">
              <a:noFill/>
              <a:miter lim="800000"/>
              <a:headEnd/>
              <a:tailEnd/>
            </a:ln>
          </p:spPr>
          <p:txBody>
            <a:bodyPr wrap="none" lIns="0" tIns="0" rIns="0" bIns="0">
              <a:spAutoFit/>
            </a:bodyPr>
            <a:lstStyle/>
            <a:p>
              <a:r>
                <a:rPr lang="en-US" sz="800">
                  <a:ea typeface="MS PGothic" pitchFamily="34" charset="-128"/>
                </a:rPr>
                <a:t>Mianwali</a:t>
              </a:r>
            </a:p>
          </p:txBody>
        </p:sp>
        <p:sp>
          <p:nvSpPr>
            <p:cNvPr id="1152" name="Rectangle 118"/>
            <p:cNvSpPr>
              <a:spLocks noChangeArrowheads="1"/>
            </p:cNvSpPr>
            <p:nvPr>
              <p:custDataLst>
                <p:tags r:id="rId124"/>
              </p:custDataLst>
            </p:nvPr>
          </p:nvSpPr>
          <p:spPr bwMode="gray">
            <a:xfrm>
              <a:off x="4200" y="1492"/>
              <a:ext cx="246" cy="77"/>
            </a:xfrm>
            <a:prstGeom prst="rect">
              <a:avLst/>
            </a:prstGeom>
            <a:noFill/>
            <a:ln w="9525">
              <a:noFill/>
              <a:miter lim="800000"/>
              <a:headEnd/>
              <a:tailEnd/>
            </a:ln>
          </p:spPr>
          <p:txBody>
            <a:bodyPr wrap="none" lIns="0" tIns="0" rIns="0" bIns="0">
              <a:spAutoFit/>
            </a:bodyPr>
            <a:lstStyle/>
            <a:p>
              <a:r>
                <a:rPr lang="en-US" sz="800">
                  <a:ea typeface="MS PGothic" pitchFamily="34" charset="-128"/>
                </a:rPr>
                <a:t>Chakwal</a:t>
              </a:r>
            </a:p>
          </p:txBody>
        </p:sp>
        <p:sp>
          <p:nvSpPr>
            <p:cNvPr id="1153" name="Rectangle 119"/>
            <p:cNvSpPr>
              <a:spLocks noChangeArrowheads="1"/>
            </p:cNvSpPr>
            <p:nvPr>
              <p:custDataLst>
                <p:tags r:id="rId125"/>
              </p:custDataLst>
            </p:nvPr>
          </p:nvSpPr>
          <p:spPr bwMode="gray">
            <a:xfrm>
              <a:off x="4176" y="1320"/>
              <a:ext cx="179" cy="77"/>
            </a:xfrm>
            <a:prstGeom prst="rect">
              <a:avLst/>
            </a:prstGeom>
            <a:noFill/>
            <a:ln w="9525">
              <a:noFill/>
              <a:miter lim="800000"/>
              <a:headEnd/>
              <a:tailEnd/>
            </a:ln>
          </p:spPr>
          <p:txBody>
            <a:bodyPr wrap="none" lIns="0" tIns="0" rIns="0" bIns="0">
              <a:spAutoFit/>
            </a:bodyPr>
            <a:lstStyle/>
            <a:p>
              <a:r>
                <a:rPr lang="en-US" sz="800" dirty="0" err="1">
                  <a:ea typeface="MS PGothic" pitchFamily="34" charset="-128"/>
                </a:rPr>
                <a:t>Attock</a:t>
              </a:r>
              <a:endParaRPr lang="en-US" sz="800" dirty="0">
                <a:ea typeface="MS PGothic" pitchFamily="34" charset="-128"/>
              </a:endParaRPr>
            </a:p>
          </p:txBody>
        </p:sp>
        <p:sp>
          <p:nvSpPr>
            <p:cNvPr id="1154" name="Rectangle 120"/>
            <p:cNvSpPr>
              <a:spLocks noChangeArrowheads="1"/>
            </p:cNvSpPr>
            <p:nvPr>
              <p:custDataLst>
                <p:tags r:id="rId126"/>
              </p:custDataLst>
            </p:nvPr>
          </p:nvSpPr>
          <p:spPr bwMode="gray">
            <a:xfrm>
              <a:off x="5096" y="1930"/>
              <a:ext cx="347" cy="77"/>
            </a:xfrm>
            <a:prstGeom prst="rect">
              <a:avLst/>
            </a:prstGeom>
            <a:noFill/>
            <a:ln w="9525">
              <a:noFill/>
              <a:miter lim="800000"/>
              <a:headEnd/>
              <a:tailEnd/>
            </a:ln>
          </p:spPr>
          <p:txBody>
            <a:bodyPr wrap="none" lIns="0" tIns="0" rIns="0" bIns="0">
              <a:spAutoFit/>
            </a:bodyPr>
            <a:lstStyle/>
            <a:p>
              <a:r>
                <a:rPr lang="en-US" sz="800">
                  <a:ea typeface="MS PGothic" pitchFamily="34" charset="-128"/>
                </a:rPr>
                <a:t>Shekhupura</a:t>
              </a:r>
            </a:p>
          </p:txBody>
        </p:sp>
        <p:sp>
          <p:nvSpPr>
            <p:cNvPr id="1155" name="Rectangle 121"/>
            <p:cNvSpPr>
              <a:spLocks noChangeArrowheads="1"/>
            </p:cNvSpPr>
            <p:nvPr>
              <p:custDataLst>
                <p:tags r:id="rId127"/>
              </p:custDataLst>
            </p:nvPr>
          </p:nvSpPr>
          <p:spPr bwMode="gray">
            <a:xfrm>
              <a:off x="4622" y="1959"/>
              <a:ext cx="276" cy="154"/>
            </a:xfrm>
            <a:prstGeom prst="rect">
              <a:avLst/>
            </a:prstGeom>
            <a:noFill/>
            <a:ln w="9525">
              <a:noFill/>
              <a:miter lim="800000"/>
              <a:headEnd/>
              <a:tailEnd/>
            </a:ln>
          </p:spPr>
          <p:txBody>
            <a:bodyPr wrap="none" lIns="0" tIns="0" rIns="0" bIns="0">
              <a:spAutoFit/>
            </a:bodyPr>
            <a:lstStyle/>
            <a:p>
              <a:r>
                <a:rPr lang="en-US" sz="800">
                  <a:ea typeface="MS PGothic" pitchFamily="34" charset="-128"/>
                </a:rPr>
                <a:t>Nankana </a:t>
              </a:r>
            </a:p>
            <a:p>
              <a:r>
                <a:rPr lang="en-US" sz="800">
                  <a:ea typeface="MS PGothic" pitchFamily="34" charset="-128"/>
                </a:rPr>
                <a:t>Sahib</a:t>
              </a:r>
            </a:p>
          </p:txBody>
        </p:sp>
        <p:sp>
          <p:nvSpPr>
            <p:cNvPr id="1156" name="Rectangle 122"/>
            <p:cNvSpPr>
              <a:spLocks noChangeArrowheads="1"/>
            </p:cNvSpPr>
            <p:nvPr>
              <p:custDataLst>
                <p:tags r:id="rId128"/>
              </p:custDataLst>
            </p:nvPr>
          </p:nvSpPr>
          <p:spPr bwMode="gray">
            <a:xfrm>
              <a:off x="4260" y="1942"/>
              <a:ext cx="200" cy="77"/>
            </a:xfrm>
            <a:prstGeom prst="rect">
              <a:avLst/>
            </a:prstGeom>
            <a:noFill/>
            <a:ln w="9525">
              <a:noFill/>
              <a:miter lim="800000"/>
              <a:headEnd/>
              <a:tailEnd/>
            </a:ln>
          </p:spPr>
          <p:txBody>
            <a:bodyPr wrap="none" lIns="0" tIns="0" rIns="0" bIns="0">
              <a:spAutoFit/>
            </a:bodyPr>
            <a:lstStyle/>
            <a:p>
              <a:r>
                <a:rPr lang="en-US" sz="800">
                  <a:ea typeface="MS PGothic" pitchFamily="34" charset="-128"/>
                </a:rPr>
                <a:t>Chiniot</a:t>
              </a:r>
            </a:p>
          </p:txBody>
        </p:sp>
        <p:sp>
          <p:nvSpPr>
            <p:cNvPr id="1157" name="Rectangle 123"/>
            <p:cNvSpPr>
              <a:spLocks noChangeArrowheads="1"/>
            </p:cNvSpPr>
            <p:nvPr>
              <p:custDataLst>
                <p:tags r:id="rId129"/>
              </p:custDataLst>
            </p:nvPr>
          </p:nvSpPr>
          <p:spPr bwMode="gray">
            <a:xfrm>
              <a:off x="4148" y="2190"/>
              <a:ext cx="165" cy="154"/>
            </a:xfrm>
            <a:prstGeom prst="rect">
              <a:avLst/>
            </a:prstGeom>
            <a:noFill/>
            <a:ln w="9525">
              <a:noFill/>
              <a:miter lim="800000"/>
              <a:headEnd/>
              <a:tailEnd/>
            </a:ln>
          </p:spPr>
          <p:txBody>
            <a:bodyPr wrap="none" lIns="0" tIns="0" rIns="0" bIns="0">
              <a:spAutoFit/>
            </a:bodyPr>
            <a:lstStyle/>
            <a:p>
              <a:r>
                <a:rPr lang="en-US" sz="800">
                  <a:ea typeface="MS PGothic" pitchFamily="34" charset="-128"/>
                </a:rPr>
                <a:t>T.T. </a:t>
              </a:r>
              <a:br>
                <a:rPr lang="en-US" sz="800">
                  <a:ea typeface="MS PGothic" pitchFamily="34" charset="-128"/>
                </a:rPr>
              </a:br>
              <a:r>
                <a:rPr lang="en-US" sz="800">
                  <a:ea typeface="MS PGothic" pitchFamily="34" charset="-128"/>
                </a:rPr>
                <a:t>Singh</a:t>
              </a:r>
            </a:p>
          </p:txBody>
        </p:sp>
        <p:sp>
          <p:nvSpPr>
            <p:cNvPr id="1158" name="Rectangle 124"/>
            <p:cNvSpPr>
              <a:spLocks noChangeArrowheads="1"/>
            </p:cNvSpPr>
            <p:nvPr>
              <p:custDataLst>
                <p:tags r:id="rId130"/>
              </p:custDataLst>
            </p:nvPr>
          </p:nvSpPr>
          <p:spPr bwMode="gray">
            <a:xfrm>
              <a:off x="4805" y="2176"/>
              <a:ext cx="168" cy="77"/>
            </a:xfrm>
            <a:prstGeom prst="rect">
              <a:avLst/>
            </a:prstGeom>
            <a:noFill/>
            <a:ln w="9525">
              <a:noFill/>
              <a:miter lim="800000"/>
              <a:headEnd/>
              <a:tailEnd/>
            </a:ln>
          </p:spPr>
          <p:txBody>
            <a:bodyPr wrap="none" lIns="0" tIns="0" rIns="0" bIns="0">
              <a:spAutoFit/>
            </a:bodyPr>
            <a:lstStyle/>
            <a:p>
              <a:r>
                <a:rPr lang="en-US" sz="800">
                  <a:ea typeface="MS PGothic" pitchFamily="34" charset="-128"/>
                </a:rPr>
                <a:t>Kasur</a:t>
              </a:r>
            </a:p>
          </p:txBody>
        </p:sp>
        <p:sp>
          <p:nvSpPr>
            <p:cNvPr id="1159" name="Line 125"/>
            <p:cNvSpPr>
              <a:spLocks noChangeShapeType="1"/>
            </p:cNvSpPr>
            <p:nvPr>
              <p:custDataLst>
                <p:tags r:id="rId131"/>
              </p:custDataLst>
            </p:nvPr>
          </p:nvSpPr>
          <p:spPr bwMode="gray">
            <a:xfrm>
              <a:off x="4856" y="1961"/>
              <a:ext cx="221" cy="0"/>
            </a:xfrm>
            <a:prstGeom prst="line">
              <a:avLst/>
            </a:prstGeom>
            <a:noFill/>
            <a:ln w="9525">
              <a:solidFill>
                <a:schemeClr val="tx1"/>
              </a:solidFill>
              <a:round/>
              <a:headEnd/>
              <a:tailEnd/>
            </a:ln>
          </p:spPr>
          <p:txBody>
            <a:bodyPr wrap="none" anchor="ctr"/>
            <a:lstStyle/>
            <a:p>
              <a:endParaRPr lang="en-US"/>
            </a:p>
          </p:txBody>
        </p:sp>
      </p:grpSp>
      <p:sp>
        <p:nvSpPr>
          <p:cNvPr id="1077" name="Rectangle 126"/>
          <p:cNvSpPr>
            <a:spLocks noChangeArrowheads="1"/>
          </p:cNvSpPr>
          <p:nvPr>
            <p:custDataLst>
              <p:tags r:id="rId49"/>
            </p:custDataLst>
          </p:nvPr>
        </p:nvSpPr>
        <p:spPr bwMode="gray">
          <a:xfrm>
            <a:off x="3871684" y="1629908"/>
            <a:ext cx="698500" cy="465137"/>
          </a:xfrm>
          <a:prstGeom prst="rect">
            <a:avLst/>
          </a:prstGeom>
          <a:noFill/>
          <a:ln w="9525">
            <a:noFill/>
            <a:miter lim="800000"/>
            <a:headEnd/>
            <a:tailEnd/>
          </a:ln>
        </p:spPr>
        <p:txBody>
          <a:bodyPr lIns="0" tIns="0" rIns="0" bIns="0">
            <a:spAutoFit/>
          </a:bodyPr>
          <a:lstStyle/>
          <a:p>
            <a:pPr defTabSz="912813">
              <a:buClr>
                <a:schemeClr val="tx2"/>
              </a:buClr>
            </a:pPr>
            <a:r>
              <a:rPr lang="en-US" sz="1000" b="1">
                <a:solidFill>
                  <a:schemeClr val="folHlink"/>
                </a:solidFill>
              </a:rPr>
              <a:t>150,000</a:t>
            </a:r>
            <a:r>
              <a:rPr lang="en-US" sz="1000"/>
              <a:t> out of school children</a:t>
            </a:r>
          </a:p>
        </p:txBody>
      </p:sp>
      <p:sp>
        <p:nvSpPr>
          <p:cNvPr id="1078" name="Rectangle 127"/>
          <p:cNvSpPr>
            <a:spLocks noChangeArrowheads="1"/>
          </p:cNvSpPr>
          <p:nvPr>
            <p:custDataLst>
              <p:tags r:id="rId50"/>
            </p:custDataLst>
          </p:nvPr>
        </p:nvSpPr>
        <p:spPr bwMode="gray">
          <a:xfrm>
            <a:off x="3871684" y="3123745"/>
            <a:ext cx="698500" cy="466725"/>
          </a:xfrm>
          <a:prstGeom prst="rect">
            <a:avLst/>
          </a:prstGeom>
          <a:noFill/>
          <a:ln w="9525">
            <a:noFill/>
            <a:miter lim="800000"/>
            <a:headEnd/>
            <a:tailEnd/>
          </a:ln>
        </p:spPr>
        <p:txBody>
          <a:bodyPr lIns="0" tIns="0" rIns="0" bIns="0">
            <a:spAutoFit/>
          </a:bodyPr>
          <a:lstStyle/>
          <a:p>
            <a:pPr defTabSz="912813">
              <a:buClr>
                <a:schemeClr val="tx2"/>
              </a:buClr>
            </a:pPr>
            <a:r>
              <a:rPr lang="en-US" sz="1000" b="1" dirty="0">
                <a:solidFill>
                  <a:schemeClr val="folHlink"/>
                </a:solidFill>
              </a:rPr>
              <a:t>350,000</a:t>
            </a:r>
            <a:r>
              <a:rPr lang="en-US" sz="1000" dirty="0"/>
              <a:t> out of school children</a:t>
            </a:r>
          </a:p>
        </p:txBody>
      </p:sp>
      <p:sp>
        <p:nvSpPr>
          <p:cNvPr id="1079" name="Rectangle 128"/>
          <p:cNvSpPr>
            <a:spLocks noChangeArrowheads="1"/>
          </p:cNvSpPr>
          <p:nvPr>
            <p:custDataLst>
              <p:tags r:id="rId51"/>
            </p:custDataLst>
          </p:nvPr>
        </p:nvSpPr>
        <p:spPr bwMode="gray">
          <a:xfrm>
            <a:off x="3871684" y="4471533"/>
            <a:ext cx="698500" cy="466725"/>
          </a:xfrm>
          <a:prstGeom prst="rect">
            <a:avLst/>
          </a:prstGeom>
          <a:noFill/>
          <a:ln w="9525">
            <a:noFill/>
            <a:miter lim="800000"/>
            <a:headEnd/>
            <a:tailEnd/>
          </a:ln>
        </p:spPr>
        <p:txBody>
          <a:bodyPr lIns="0" tIns="0" rIns="0" bIns="0">
            <a:spAutoFit/>
          </a:bodyPr>
          <a:lstStyle/>
          <a:p>
            <a:pPr defTabSz="912813">
              <a:buClr>
                <a:schemeClr val="tx2"/>
              </a:buClr>
            </a:pPr>
            <a:r>
              <a:rPr lang="en-US" sz="1000" b="1">
                <a:solidFill>
                  <a:schemeClr val="folHlink"/>
                </a:solidFill>
              </a:rPr>
              <a:t>300,000</a:t>
            </a:r>
            <a:r>
              <a:rPr lang="en-US" sz="1000"/>
              <a:t> out of school children</a:t>
            </a:r>
          </a:p>
        </p:txBody>
      </p:sp>
      <p:sp>
        <p:nvSpPr>
          <p:cNvPr id="1080" name="Rectangle 129"/>
          <p:cNvSpPr>
            <a:spLocks noChangeArrowheads="1"/>
          </p:cNvSpPr>
          <p:nvPr>
            <p:custDataLst>
              <p:tags r:id="rId52"/>
            </p:custDataLst>
          </p:nvPr>
        </p:nvSpPr>
        <p:spPr bwMode="gray">
          <a:xfrm>
            <a:off x="3871684" y="5670095"/>
            <a:ext cx="698500" cy="466725"/>
          </a:xfrm>
          <a:prstGeom prst="rect">
            <a:avLst/>
          </a:prstGeom>
          <a:noFill/>
          <a:ln w="9525">
            <a:noFill/>
            <a:miter lim="800000"/>
            <a:headEnd/>
            <a:tailEnd/>
          </a:ln>
        </p:spPr>
        <p:txBody>
          <a:bodyPr lIns="0" tIns="0" rIns="0" bIns="0">
            <a:spAutoFit/>
          </a:bodyPr>
          <a:lstStyle/>
          <a:p>
            <a:pPr defTabSz="912813">
              <a:buClr>
                <a:schemeClr val="tx2"/>
              </a:buClr>
            </a:pPr>
            <a:r>
              <a:rPr lang="en-US" sz="1000" b="1">
                <a:solidFill>
                  <a:schemeClr val="folHlink"/>
                </a:solidFill>
              </a:rPr>
              <a:t>500,000</a:t>
            </a:r>
            <a:r>
              <a:rPr lang="en-US" sz="1000"/>
              <a:t> out of school children</a:t>
            </a:r>
          </a:p>
        </p:txBody>
      </p:sp>
      <p:sp>
        <p:nvSpPr>
          <p:cNvPr id="1081" name="Freeform 130"/>
          <p:cNvSpPr>
            <a:spLocks/>
          </p:cNvSpPr>
          <p:nvPr>
            <p:custDataLst>
              <p:tags r:id="rId53"/>
            </p:custDataLst>
          </p:nvPr>
        </p:nvSpPr>
        <p:spPr bwMode="gray">
          <a:xfrm>
            <a:off x="3647847" y="1059995"/>
            <a:ext cx="184150" cy="371475"/>
          </a:xfrm>
          <a:custGeom>
            <a:avLst/>
            <a:gdLst>
              <a:gd name="T0" fmla="*/ 0 w 114"/>
              <a:gd name="T1" fmla="*/ 0 h 954"/>
              <a:gd name="T2" fmla="*/ 2147483647 w 114"/>
              <a:gd name="T3" fmla="*/ 0 h 954"/>
              <a:gd name="T4" fmla="*/ 2147483647 w 114"/>
              <a:gd name="T5" fmla="*/ 2147483647 h 954"/>
              <a:gd name="T6" fmla="*/ 2147483647 w 114"/>
              <a:gd name="T7" fmla="*/ 2147483647 h 954"/>
              <a:gd name="T8" fmla="*/ 2147483647 w 114"/>
              <a:gd name="T9" fmla="*/ 2147483647 h 954"/>
              <a:gd name="T10" fmla="*/ 2147483647 w 114"/>
              <a:gd name="T11" fmla="*/ 2147483647 h 954"/>
              <a:gd name="T12" fmla="*/ 0 w 114"/>
              <a:gd name="T13" fmla="*/ 2147483647 h 954"/>
              <a:gd name="T14" fmla="*/ 0 60000 65536"/>
              <a:gd name="T15" fmla="*/ 0 60000 65536"/>
              <a:gd name="T16" fmla="*/ 0 60000 65536"/>
              <a:gd name="T17" fmla="*/ 0 60000 65536"/>
              <a:gd name="T18" fmla="*/ 0 60000 65536"/>
              <a:gd name="T19" fmla="*/ 0 60000 65536"/>
              <a:gd name="T20" fmla="*/ 0 60000 65536"/>
              <a:gd name="T21" fmla="*/ 0 w 114"/>
              <a:gd name="T22" fmla="*/ 0 h 954"/>
              <a:gd name="T23" fmla="*/ 114 w 114"/>
              <a:gd name="T24" fmla="*/ 954 h 9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4" h="954">
                <a:moveTo>
                  <a:pt x="0" y="0"/>
                </a:moveTo>
                <a:lnTo>
                  <a:pt x="64" y="0"/>
                </a:lnTo>
                <a:lnTo>
                  <a:pt x="64" y="431"/>
                </a:lnTo>
                <a:lnTo>
                  <a:pt x="114" y="477"/>
                </a:lnTo>
                <a:lnTo>
                  <a:pt x="64" y="523"/>
                </a:lnTo>
                <a:lnTo>
                  <a:pt x="64" y="954"/>
                </a:lnTo>
                <a:lnTo>
                  <a:pt x="0" y="954"/>
                </a:lnTo>
              </a:path>
            </a:pathLst>
          </a:custGeom>
          <a:noFill/>
          <a:ln w="9525">
            <a:solidFill>
              <a:schemeClr val="folHlink"/>
            </a:solidFill>
            <a:round/>
            <a:headEnd/>
            <a:tailEnd/>
          </a:ln>
        </p:spPr>
        <p:txBody>
          <a:bodyPr lIns="93296" tIns="46648" rIns="93296" bIns="46648" anchor="ctr">
            <a:spAutoFit/>
          </a:bodyPr>
          <a:lstStyle/>
          <a:p>
            <a:endParaRPr lang="en-US"/>
          </a:p>
        </p:txBody>
      </p:sp>
      <p:sp>
        <p:nvSpPr>
          <p:cNvPr id="1082" name="Freeform 131"/>
          <p:cNvSpPr>
            <a:spLocks/>
          </p:cNvSpPr>
          <p:nvPr>
            <p:custDataLst>
              <p:tags r:id="rId54"/>
            </p:custDataLst>
          </p:nvPr>
        </p:nvSpPr>
        <p:spPr bwMode="gray">
          <a:xfrm>
            <a:off x="3647847" y="2709408"/>
            <a:ext cx="184150" cy="371475"/>
          </a:xfrm>
          <a:custGeom>
            <a:avLst/>
            <a:gdLst>
              <a:gd name="T0" fmla="*/ 0 w 114"/>
              <a:gd name="T1" fmla="*/ 0 h 738"/>
              <a:gd name="T2" fmla="*/ 2147483647 w 114"/>
              <a:gd name="T3" fmla="*/ 0 h 738"/>
              <a:gd name="T4" fmla="*/ 2147483647 w 114"/>
              <a:gd name="T5" fmla="*/ 2147483647 h 738"/>
              <a:gd name="T6" fmla="*/ 2147483647 w 114"/>
              <a:gd name="T7" fmla="*/ 2147483647 h 738"/>
              <a:gd name="T8" fmla="*/ 2147483647 w 114"/>
              <a:gd name="T9" fmla="*/ 2147483647 h 738"/>
              <a:gd name="T10" fmla="*/ 2147483647 w 114"/>
              <a:gd name="T11" fmla="*/ 2147483647 h 738"/>
              <a:gd name="T12" fmla="*/ 0 w 114"/>
              <a:gd name="T13" fmla="*/ 2147483647 h 738"/>
              <a:gd name="T14" fmla="*/ 0 60000 65536"/>
              <a:gd name="T15" fmla="*/ 0 60000 65536"/>
              <a:gd name="T16" fmla="*/ 0 60000 65536"/>
              <a:gd name="T17" fmla="*/ 0 60000 65536"/>
              <a:gd name="T18" fmla="*/ 0 60000 65536"/>
              <a:gd name="T19" fmla="*/ 0 60000 65536"/>
              <a:gd name="T20" fmla="*/ 0 60000 65536"/>
              <a:gd name="T21" fmla="*/ 0 w 114"/>
              <a:gd name="T22" fmla="*/ 0 h 738"/>
              <a:gd name="T23" fmla="*/ 114 w 114"/>
              <a:gd name="T24" fmla="*/ 738 h 7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4" h="738">
                <a:moveTo>
                  <a:pt x="0" y="0"/>
                </a:moveTo>
                <a:lnTo>
                  <a:pt x="64" y="0"/>
                </a:lnTo>
                <a:lnTo>
                  <a:pt x="64" y="323"/>
                </a:lnTo>
                <a:lnTo>
                  <a:pt x="114" y="369"/>
                </a:lnTo>
                <a:lnTo>
                  <a:pt x="64" y="415"/>
                </a:lnTo>
                <a:lnTo>
                  <a:pt x="64" y="738"/>
                </a:lnTo>
                <a:lnTo>
                  <a:pt x="0" y="738"/>
                </a:lnTo>
              </a:path>
            </a:pathLst>
          </a:custGeom>
          <a:noFill/>
          <a:ln w="9525">
            <a:solidFill>
              <a:schemeClr val="folHlink"/>
            </a:solidFill>
            <a:round/>
            <a:headEnd/>
            <a:tailEnd/>
          </a:ln>
        </p:spPr>
        <p:txBody>
          <a:bodyPr lIns="93296" tIns="46648" rIns="93296" bIns="46648" anchor="ctr">
            <a:spAutoFit/>
          </a:bodyPr>
          <a:lstStyle/>
          <a:p>
            <a:endParaRPr lang="en-US"/>
          </a:p>
        </p:txBody>
      </p:sp>
      <p:sp>
        <p:nvSpPr>
          <p:cNvPr id="1083" name="Freeform 132"/>
          <p:cNvSpPr>
            <a:spLocks/>
          </p:cNvSpPr>
          <p:nvPr>
            <p:custDataLst>
              <p:tags r:id="rId55"/>
            </p:custDataLst>
          </p:nvPr>
        </p:nvSpPr>
        <p:spPr bwMode="gray">
          <a:xfrm>
            <a:off x="3647847" y="4063545"/>
            <a:ext cx="184150" cy="371475"/>
          </a:xfrm>
          <a:custGeom>
            <a:avLst/>
            <a:gdLst>
              <a:gd name="T0" fmla="*/ 0 w 114"/>
              <a:gd name="T1" fmla="*/ 0 h 738"/>
              <a:gd name="T2" fmla="*/ 2147483647 w 114"/>
              <a:gd name="T3" fmla="*/ 0 h 738"/>
              <a:gd name="T4" fmla="*/ 2147483647 w 114"/>
              <a:gd name="T5" fmla="*/ 2147483647 h 738"/>
              <a:gd name="T6" fmla="*/ 2147483647 w 114"/>
              <a:gd name="T7" fmla="*/ 2147483647 h 738"/>
              <a:gd name="T8" fmla="*/ 2147483647 w 114"/>
              <a:gd name="T9" fmla="*/ 2147483647 h 738"/>
              <a:gd name="T10" fmla="*/ 2147483647 w 114"/>
              <a:gd name="T11" fmla="*/ 2147483647 h 738"/>
              <a:gd name="T12" fmla="*/ 0 w 114"/>
              <a:gd name="T13" fmla="*/ 2147483647 h 738"/>
              <a:gd name="T14" fmla="*/ 0 60000 65536"/>
              <a:gd name="T15" fmla="*/ 0 60000 65536"/>
              <a:gd name="T16" fmla="*/ 0 60000 65536"/>
              <a:gd name="T17" fmla="*/ 0 60000 65536"/>
              <a:gd name="T18" fmla="*/ 0 60000 65536"/>
              <a:gd name="T19" fmla="*/ 0 60000 65536"/>
              <a:gd name="T20" fmla="*/ 0 60000 65536"/>
              <a:gd name="T21" fmla="*/ 0 w 114"/>
              <a:gd name="T22" fmla="*/ 0 h 738"/>
              <a:gd name="T23" fmla="*/ 114 w 114"/>
              <a:gd name="T24" fmla="*/ 738 h 73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4" h="738">
                <a:moveTo>
                  <a:pt x="0" y="0"/>
                </a:moveTo>
                <a:lnTo>
                  <a:pt x="64" y="0"/>
                </a:lnTo>
                <a:lnTo>
                  <a:pt x="64" y="323"/>
                </a:lnTo>
                <a:lnTo>
                  <a:pt x="114" y="369"/>
                </a:lnTo>
                <a:lnTo>
                  <a:pt x="64" y="415"/>
                </a:lnTo>
                <a:lnTo>
                  <a:pt x="64" y="738"/>
                </a:lnTo>
                <a:lnTo>
                  <a:pt x="0" y="738"/>
                </a:lnTo>
              </a:path>
            </a:pathLst>
          </a:custGeom>
          <a:noFill/>
          <a:ln w="9525">
            <a:solidFill>
              <a:schemeClr val="folHlink"/>
            </a:solidFill>
            <a:round/>
            <a:headEnd/>
            <a:tailEnd/>
          </a:ln>
        </p:spPr>
        <p:txBody>
          <a:bodyPr lIns="93296" tIns="46648" rIns="93296" bIns="46648" anchor="ctr">
            <a:spAutoFit/>
          </a:bodyPr>
          <a:lstStyle/>
          <a:p>
            <a:endParaRPr lang="en-US"/>
          </a:p>
        </p:txBody>
      </p:sp>
      <p:sp>
        <p:nvSpPr>
          <p:cNvPr id="1084" name="Freeform 133"/>
          <p:cNvSpPr>
            <a:spLocks/>
          </p:cNvSpPr>
          <p:nvPr>
            <p:custDataLst>
              <p:tags r:id="rId56"/>
            </p:custDataLst>
          </p:nvPr>
        </p:nvSpPr>
        <p:spPr bwMode="gray">
          <a:xfrm>
            <a:off x="3647847" y="5406570"/>
            <a:ext cx="184150" cy="371475"/>
          </a:xfrm>
          <a:custGeom>
            <a:avLst/>
            <a:gdLst>
              <a:gd name="T0" fmla="*/ 0 w 114"/>
              <a:gd name="T1" fmla="*/ 0 h 592"/>
              <a:gd name="T2" fmla="*/ 2147483647 w 114"/>
              <a:gd name="T3" fmla="*/ 0 h 592"/>
              <a:gd name="T4" fmla="*/ 2147483647 w 114"/>
              <a:gd name="T5" fmla="*/ 2147483647 h 592"/>
              <a:gd name="T6" fmla="*/ 2147483647 w 114"/>
              <a:gd name="T7" fmla="*/ 2147483647 h 592"/>
              <a:gd name="T8" fmla="*/ 2147483647 w 114"/>
              <a:gd name="T9" fmla="*/ 2147483647 h 592"/>
              <a:gd name="T10" fmla="*/ 2147483647 w 114"/>
              <a:gd name="T11" fmla="*/ 2147483647 h 592"/>
              <a:gd name="T12" fmla="*/ 0 w 114"/>
              <a:gd name="T13" fmla="*/ 2147483647 h 592"/>
              <a:gd name="T14" fmla="*/ 0 60000 65536"/>
              <a:gd name="T15" fmla="*/ 0 60000 65536"/>
              <a:gd name="T16" fmla="*/ 0 60000 65536"/>
              <a:gd name="T17" fmla="*/ 0 60000 65536"/>
              <a:gd name="T18" fmla="*/ 0 60000 65536"/>
              <a:gd name="T19" fmla="*/ 0 60000 65536"/>
              <a:gd name="T20" fmla="*/ 0 60000 65536"/>
              <a:gd name="T21" fmla="*/ 0 w 114"/>
              <a:gd name="T22" fmla="*/ 0 h 592"/>
              <a:gd name="T23" fmla="*/ 114 w 114"/>
              <a:gd name="T24" fmla="*/ 592 h 5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4" h="592">
                <a:moveTo>
                  <a:pt x="0" y="0"/>
                </a:moveTo>
                <a:lnTo>
                  <a:pt x="64" y="0"/>
                </a:lnTo>
                <a:lnTo>
                  <a:pt x="64" y="250"/>
                </a:lnTo>
                <a:lnTo>
                  <a:pt x="114" y="296"/>
                </a:lnTo>
                <a:lnTo>
                  <a:pt x="64" y="342"/>
                </a:lnTo>
                <a:lnTo>
                  <a:pt x="64" y="592"/>
                </a:lnTo>
                <a:lnTo>
                  <a:pt x="0" y="592"/>
                </a:lnTo>
              </a:path>
            </a:pathLst>
          </a:custGeom>
          <a:noFill/>
          <a:ln w="9525">
            <a:solidFill>
              <a:schemeClr val="folHlink"/>
            </a:solidFill>
            <a:round/>
            <a:headEnd/>
            <a:tailEnd/>
          </a:ln>
        </p:spPr>
        <p:txBody>
          <a:bodyPr lIns="93296" tIns="46648" rIns="93296" bIns="46648" anchor="ctr">
            <a:spAutoFit/>
          </a:bodyPr>
          <a:lstStyle/>
          <a:p>
            <a:endParaRPr lang="en-US"/>
          </a:p>
        </p:txBody>
      </p:sp>
      <p:sp>
        <p:nvSpPr>
          <p:cNvPr id="1085" name="McK 3. Unit of measure"/>
          <p:cNvSpPr txBox="1">
            <a:spLocks noChangeArrowheads="1"/>
          </p:cNvSpPr>
          <p:nvPr>
            <p:custDataLst>
              <p:tags r:id="rId57"/>
            </p:custDataLst>
          </p:nvPr>
        </p:nvSpPr>
        <p:spPr bwMode="gray">
          <a:xfrm>
            <a:off x="209322" y="814384"/>
            <a:ext cx="3729037" cy="215900"/>
          </a:xfrm>
          <a:prstGeom prst="rect">
            <a:avLst/>
          </a:prstGeom>
          <a:noFill/>
          <a:ln w="9525" algn="ctr">
            <a:noFill/>
            <a:miter lim="800000"/>
            <a:headEnd/>
            <a:tailEnd/>
          </a:ln>
        </p:spPr>
        <p:txBody>
          <a:bodyPr lIns="0" tIns="0" rIns="0" bIns="0">
            <a:spAutoFit/>
          </a:bodyPr>
          <a:lstStyle/>
          <a:p>
            <a:pPr defTabSz="912813"/>
            <a:r>
              <a:rPr lang="en-US" sz="1400" b="1" u="sng" dirty="0">
                <a:ea typeface="MS PGothic" pitchFamily="34" charset="-128"/>
              </a:rPr>
              <a:t>Enrolment for children aged 5-9</a:t>
            </a:r>
            <a:endParaRPr lang="en-GB" sz="1400" b="1" u="sng" dirty="0">
              <a:ea typeface="MS PGothic"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b="1" dirty="0" err="1" smtClean="0">
                <a:solidFill>
                  <a:schemeClr val="accent2"/>
                </a:solidFill>
              </a:rPr>
              <a:t>Sindh</a:t>
            </a:r>
            <a:r>
              <a:rPr lang="en-US" b="1" dirty="0" smtClean="0">
                <a:solidFill>
                  <a:schemeClr val="accent2"/>
                </a:solidFill>
              </a:rPr>
              <a:t>  </a:t>
            </a:r>
          </a:p>
        </p:txBody>
      </p:sp>
      <p:sp>
        <p:nvSpPr>
          <p:cNvPr id="18435" name="Content Placeholder 2"/>
          <p:cNvSpPr>
            <a:spLocks noGrp="1"/>
          </p:cNvSpPr>
          <p:nvPr>
            <p:ph idx="1"/>
          </p:nvPr>
        </p:nvSpPr>
        <p:spPr>
          <a:xfrm>
            <a:off x="457200" y="1295400"/>
            <a:ext cx="8229600" cy="5181600"/>
          </a:xfrm>
        </p:spPr>
        <p:txBody>
          <a:bodyPr/>
          <a:lstStyle/>
          <a:p>
            <a:r>
              <a:rPr lang="en-US" sz="2800" smtClean="0"/>
              <a:t>Sindh Government : Developing an Education Sector Plan (ESP) -  Funded by Global Partnership for Education – GPE – 13 thematic groups (SESP) ITA in 4 of them </a:t>
            </a:r>
          </a:p>
          <a:p>
            <a:r>
              <a:rPr lang="en-US" sz="2800" smtClean="0"/>
              <a:t>Donors:  </a:t>
            </a:r>
          </a:p>
          <a:p>
            <a:pPr lvl="1"/>
            <a:r>
              <a:rPr lang="en-US" smtClean="0"/>
              <a:t>World Bank; EU; USAID; DFID; UNICEF; Dubai Cares </a:t>
            </a:r>
          </a:p>
          <a:p>
            <a:r>
              <a:rPr lang="en-US" sz="2800" smtClean="0"/>
              <a:t>Implementers:</a:t>
            </a:r>
            <a:r>
              <a:rPr lang="en-US" sz="2400" smtClean="0"/>
              <a:t> </a:t>
            </a:r>
          </a:p>
          <a:p>
            <a:pPr lvl="1"/>
            <a:r>
              <a:rPr lang="en-US" smtClean="0"/>
              <a:t>Save the Children;TRC; Hands; ITA; OXFAM; IRC      </a:t>
            </a:r>
            <a:endParaRPr lang="en-US" sz="32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914400" y="274638"/>
            <a:ext cx="7772400" cy="1096962"/>
          </a:xfrm>
        </p:spPr>
        <p:txBody>
          <a:bodyPr/>
          <a:lstStyle/>
          <a:p>
            <a:r>
              <a:rPr lang="en-US" b="1" dirty="0" smtClean="0">
                <a:solidFill>
                  <a:schemeClr val="accent2"/>
                </a:solidFill>
              </a:rPr>
              <a:t>What is GPE?</a:t>
            </a:r>
          </a:p>
        </p:txBody>
      </p:sp>
      <p:sp>
        <p:nvSpPr>
          <p:cNvPr id="3" name="Content Placeholder 2"/>
          <p:cNvSpPr>
            <a:spLocks noGrp="1"/>
          </p:cNvSpPr>
          <p:nvPr>
            <p:ph idx="1"/>
          </p:nvPr>
        </p:nvSpPr>
        <p:spPr>
          <a:xfrm>
            <a:off x="609600" y="1143000"/>
            <a:ext cx="8534400" cy="5715000"/>
          </a:xfrm>
        </p:spPr>
        <p:txBody>
          <a:bodyPr>
            <a:noAutofit/>
          </a:bodyPr>
          <a:lstStyle/>
          <a:p>
            <a:pPr>
              <a:defRPr/>
            </a:pPr>
            <a:r>
              <a:rPr lang="en-US" sz="2200" dirty="0" smtClean="0"/>
              <a:t>Global Partnership for Education (GPE) a multilateral partnership devoted to getting all children into school for  quality education</a:t>
            </a:r>
          </a:p>
          <a:p>
            <a:pPr>
              <a:defRPr/>
            </a:pPr>
            <a:r>
              <a:rPr lang="en-US" sz="2200" dirty="0" smtClean="0"/>
              <a:t>GPE’s mission is to support countries in achieving the EFA goals:</a:t>
            </a:r>
          </a:p>
          <a:p>
            <a:pPr marL="863600" indent="-457200">
              <a:spcBef>
                <a:spcPts val="0"/>
              </a:spcBef>
              <a:buFont typeface="Arial" charset="0"/>
              <a:buAutoNum type="arabicPeriod"/>
              <a:tabLst>
                <a:tab pos="465138" algn="l"/>
              </a:tabLst>
              <a:defRPr/>
            </a:pPr>
            <a:r>
              <a:rPr lang="en-US" sz="2200" dirty="0" smtClean="0"/>
              <a:t>Expanding early childhood care and education</a:t>
            </a:r>
            <a:br>
              <a:rPr lang="en-US" sz="2200" dirty="0" smtClean="0"/>
            </a:br>
            <a:r>
              <a:rPr lang="en-US" sz="2200" dirty="0" smtClean="0"/>
              <a:t>2. Providing free and compulsory primary education </a:t>
            </a:r>
            <a:br>
              <a:rPr lang="en-US" sz="2200" dirty="0" smtClean="0"/>
            </a:br>
            <a:r>
              <a:rPr lang="en-US" sz="2200" dirty="0" smtClean="0"/>
              <a:t>3. Promoting learning and life skills for young people </a:t>
            </a:r>
            <a:br>
              <a:rPr lang="en-US" sz="2200" dirty="0" smtClean="0"/>
            </a:br>
            <a:r>
              <a:rPr lang="en-US" sz="2200" dirty="0" smtClean="0"/>
              <a:t>4. Improving learning and life skills for adults</a:t>
            </a:r>
            <a:br>
              <a:rPr lang="en-US" sz="2200" dirty="0" smtClean="0"/>
            </a:br>
            <a:r>
              <a:rPr lang="en-US" sz="2200" dirty="0" smtClean="0"/>
              <a:t>5. Achieving gender parity and gender equality</a:t>
            </a:r>
            <a:br>
              <a:rPr lang="en-US" sz="2200" dirty="0" smtClean="0"/>
            </a:br>
            <a:r>
              <a:rPr lang="en-US" sz="2200" dirty="0" smtClean="0"/>
              <a:t>6. Improving the quality of education</a:t>
            </a:r>
          </a:p>
          <a:p>
            <a:pPr>
              <a:defRPr/>
            </a:pPr>
            <a:r>
              <a:rPr lang="en-US" sz="2400" dirty="0" smtClean="0"/>
              <a:t>GPE has provided an indicative grant allocation for </a:t>
            </a:r>
            <a:r>
              <a:rPr lang="en-US" sz="2400" dirty="0" err="1" smtClean="0"/>
              <a:t>Sindh</a:t>
            </a:r>
            <a:r>
              <a:rPr lang="en-US" sz="2400" dirty="0" smtClean="0"/>
              <a:t>, an amount of US$ 65.9 million for which </a:t>
            </a:r>
            <a:r>
              <a:rPr lang="en-US" sz="2400" dirty="0" err="1" smtClean="0"/>
              <a:t>Sindh</a:t>
            </a:r>
            <a:r>
              <a:rPr lang="en-US" sz="2400" dirty="0" smtClean="0"/>
              <a:t> has constituted </a:t>
            </a:r>
          </a:p>
          <a:p>
            <a:pPr lvl="1">
              <a:defRPr/>
            </a:pPr>
            <a:r>
              <a:rPr lang="en-GB" sz="2000" dirty="0" smtClean="0"/>
              <a:t>A Local Education Group (LEG)</a:t>
            </a:r>
          </a:p>
          <a:p>
            <a:pPr lvl="1">
              <a:defRPr/>
            </a:pPr>
            <a:r>
              <a:rPr lang="en-GB" sz="2000" dirty="0" smtClean="0"/>
              <a:t>Is developing  a 3 year education sector plan (</a:t>
            </a:r>
            <a:r>
              <a:rPr lang="en-GB" sz="2000" dirty="0" err="1" smtClean="0"/>
              <a:t>katchi</a:t>
            </a:r>
            <a:r>
              <a:rPr lang="en-GB" sz="2000" dirty="0" smtClean="0"/>
              <a:t>- class 12) </a:t>
            </a:r>
          </a:p>
          <a:p>
            <a:pPr lvl="1">
              <a:defRPr/>
            </a:pPr>
            <a:r>
              <a:rPr lang="en-GB" sz="2000" dirty="0" smtClean="0"/>
              <a:t>Preparing a GPE grant design</a:t>
            </a:r>
          </a:p>
          <a:p>
            <a:pPr marL="863600" indent="-457200">
              <a:spcBef>
                <a:spcPts val="0"/>
              </a:spcBef>
              <a:buFont typeface="Arial" charset="0"/>
              <a:buNone/>
              <a:tabLst>
                <a:tab pos="465138" algn="l"/>
              </a:tabLst>
              <a:defRPr/>
            </a:pPr>
            <a:endParaRPr lang="en-US" sz="2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noAutofit/>
          </a:bodyPr>
          <a:lstStyle/>
          <a:p>
            <a:pPr>
              <a:defRPr/>
            </a:pPr>
            <a:r>
              <a:rPr lang="en-US" b="1" dirty="0" smtClean="0">
                <a:solidFill>
                  <a:schemeClr val="accent2"/>
                </a:solidFill>
              </a:rPr>
              <a:t>SESP Planning Structure</a:t>
            </a:r>
            <a:endParaRPr lang="en-US" b="1" dirty="0">
              <a:solidFill>
                <a:schemeClr val="accent2"/>
              </a:solidFill>
            </a:endParaRPr>
          </a:p>
        </p:txBody>
      </p:sp>
      <p:pic>
        <p:nvPicPr>
          <p:cNvPr id="20483" name="Picture 2"/>
          <p:cNvPicPr>
            <a:picLocks noGrp="1" noChangeAspect="1" noChangeArrowheads="1"/>
          </p:cNvPicPr>
          <p:nvPr>
            <p:ph sz="quarter" idx="1"/>
          </p:nvPr>
        </p:nvPicPr>
        <p:blipFill>
          <a:blip r:embed="rId2" cstate="email"/>
          <a:srcRect/>
          <a:stretch>
            <a:fillRect/>
          </a:stretch>
        </p:blipFill>
        <p:spPr>
          <a:xfrm>
            <a:off x="381000" y="920362"/>
            <a:ext cx="8305800" cy="567275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Embargoed_Page_50.jpg"/>
          <p:cNvPicPr>
            <a:picLocks noChangeAspect="1"/>
          </p:cNvPicPr>
          <p:nvPr/>
        </p:nvPicPr>
        <p:blipFill>
          <a:blip r:embed="rId2" cstate="email"/>
          <a:srcRect l="13333" t="26770" r="38333" b="27769"/>
          <a:stretch>
            <a:fillRect/>
          </a:stretch>
        </p:blipFill>
        <p:spPr bwMode="auto">
          <a:xfrm>
            <a:off x="152400" y="1295400"/>
            <a:ext cx="3429000" cy="5105400"/>
          </a:xfrm>
          <a:prstGeom prst="rect">
            <a:avLst/>
          </a:prstGeom>
          <a:noFill/>
          <a:ln w="9525">
            <a:noFill/>
            <a:miter lim="800000"/>
            <a:headEnd/>
            <a:tailEnd/>
          </a:ln>
        </p:spPr>
      </p:pic>
      <p:sp>
        <p:nvSpPr>
          <p:cNvPr id="6" name="TextBox 5"/>
          <p:cNvSpPr txBox="1"/>
          <p:nvPr/>
        </p:nvSpPr>
        <p:spPr>
          <a:xfrm>
            <a:off x="381000" y="990600"/>
            <a:ext cx="8077200" cy="677863"/>
          </a:xfrm>
          <a:prstGeom prst="rect">
            <a:avLst/>
          </a:prstGeom>
          <a:noFill/>
        </p:spPr>
        <p:txBody>
          <a:bodyPr>
            <a:spAutoFit/>
          </a:bodyPr>
          <a:lstStyle/>
          <a:p>
            <a:pPr algn="just" fontAlgn="auto">
              <a:spcBef>
                <a:spcPts val="0"/>
              </a:spcBef>
              <a:spcAft>
                <a:spcPts val="0"/>
              </a:spcAft>
              <a:defRPr/>
            </a:pPr>
            <a:r>
              <a:rPr lang="en-US" sz="2800" b="1" dirty="0">
                <a:solidFill>
                  <a:srgbClr val="0070C0"/>
                </a:solidFill>
                <a:latin typeface="+mn-lt"/>
                <a:cs typeface="+mn-cs"/>
              </a:rPr>
              <a:t>28 Districts Surveyed in Punjab</a:t>
            </a:r>
            <a:endParaRPr lang="en-US" sz="1050" b="1" dirty="0">
              <a:solidFill>
                <a:srgbClr val="0070C0"/>
              </a:solidFill>
              <a:latin typeface="+mn-lt"/>
              <a:cs typeface="+mn-cs"/>
            </a:endParaRPr>
          </a:p>
          <a:p>
            <a:pPr algn="just" fontAlgn="auto">
              <a:spcBef>
                <a:spcPts val="0"/>
              </a:spcBef>
              <a:spcAft>
                <a:spcPts val="0"/>
              </a:spcAft>
              <a:defRPr/>
            </a:pPr>
            <a:endParaRPr lang="en-US" sz="1000" b="1" dirty="0">
              <a:solidFill>
                <a:srgbClr val="0070C0"/>
              </a:solidFill>
              <a:latin typeface="+mn-lt"/>
              <a:cs typeface="+mn-cs"/>
            </a:endParaRPr>
          </a:p>
        </p:txBody>
      </p:sp>
      <p:pic>
        <p:nvPicPr>
          <p:cNvPr id="7" name="Picture 7"/>
          <p:cNvPicPr>
            <a:picLocks noChangeAspect="1" noChangeArrowheads="1"/>
          </p:cNvPicPr>
          <p:nvPr/>
        </p:nvPicPr>
        <p:blipFill>
          <a:blip r:embed="rId3" cstate="email"/>
          <a:srcRect/>
          <a:stretch>
            <a:fillRect/>
          </a:stretch>
        </p:blipFill>
        <p:spPr bwMode="auto">
          <a:xfrm>
            <a:off x="7089932" y="333822"/>
            <a:ext cx="2054067" cy="809178"/>
          </a:xfrm>
          <a:prstGeom prst="rect">
            <a:avLst/>
          </a:prstGeom>
          <a:noFill/>
          <a:ln w="9525">
            <a:noFill/>
            <a:miter lim="800000"/>
            <a:headEnd/>
            <a:tailEnd/>
          </a:ln>
        </p:spPr>
      </p:pic>
      <p:graphicFrame>
        <p:nvGraphicFramePr>
          <p:cNvPr id="8" name="Table 7"/>
          <p:cNvGraphicFramePr>
            <a:graphicFrameLocks noGrp="1"/>
          </p:cNvGraphicFramePr>
          <p:nvPr/>
        </p:nvGraphicFramePr>
        <p:xfrm>
          <a:off x="3733799" y="1697485"/>
          <a:ext cx="5105401" cy="4711706"/>
        </p:xfrm>
        <a:graphic>
          <a:graphicData uri="http://schemas.openxmlformats.org/drawingml/2006/table">
            <a:tbl>
              <a:tblPr>
                <a:tableStyleId>{3C2FFA5D-87B4-456A-9821-1D502468CF0F}</a:tableStyleId>
              </a:tblPr>
              <a:tblGrid>
                <a:gridCol w="1451976"/>
                <a:gridCol w="1043544"/>
                <a:gridCol w="1546256"/>
                <a:gridCol w="1063625"/>
              </a:tblGrid>
              <a:tr h="691653">
                <a:tc>
                  <a:txBody>
                    <a:bodyPr/>
                    <a:lstStyle/>
                    <a:p>
                      <a:pPr marL="0" marR="0" algn="ctr">
                        <a:spcBef>
                          <a:spcPts val="0"/>
                        </a:spcBef>
                        <a:spcAft>
                          <a:spcPts val="0"/>
                        </a:spcAft>
                      </a:pPr>
                      <a:r>
                        <a:rPr lang="en-US" sz="2000" dirty="0"/>
                        <a:t>ASER 2011 Districts </a:t>
                      </a:r>
                      <a:endParaRPr lang="en-US" sz="1800" dirty="0">
                        <a:solidFill>
                          <a:srgbClr val="000000"/>
                        </a:solidFill>
                        <a:latin typeface="Arial" pitchFamily="34" charset="0"/>
                        <a:ea typeface="Times New Roman"/>
                        <a:cs typeface="Arial" pitchFamily="34" charset="0"/>
                      </a:endParaRPr>
                    </a:p>
                  </a:txBody>
                  <a:tcPr marL="68580" marR="68580" marT="0" marB="0"/>
                </a:tc>
                <a:tc>
                  <a:txBody>
                    <a:bodyPr/>
                    <a:lstStyle/>
                    <a:p>
                      <a:pPr marL="0" marR="0" algn="ctr">
                        <a:spcBef>
                          <a:spcPts val="0"/>
                        </a:spcBef>
                        <a:spcAft>
                          <a:spcPts val="0"/>
                        </a:spcAft>
                      </a:pPr>
                      <a:r>
                        <a:rPr lang="en-US" sz="2000" dirty="0"/>
                        <a:t>Literacy </a:t>
                      </a:r>
                      <a:r>
                        <a:rPr lang="en-US" sz="2000" dirty="0" smtClean="0"/>
                        <a:t>Rank**</a:t>
                      </a:r>
                      <a:endParaRPr lang="en-US" sz="1800" dirty="0">
                        <a:solidFill>
                          <a:srgbClr val="000000"/>
                        </a:solidFill>
                        <a:latin typeface="Arial" pitchFamily="34" charset="0"/>
                        <a:ea typeface="Times New Roman"/>
                        <a:cs typeface="Arial" pitchFamily="34" charset="0"/>
                      </a:endParaRPr>
                    </a:p>
                  </a:txBody>
                  <a:tcPr marL="68580" marR="68580" marT="0" marB="0"/>
                </a:tc>
                <a:tc>
                  <a:txBody>
                    <a:bodyPr/>
                    <a:lstStyle/>
                    <a:p>
                      <a:pPr marL="0" marR="0" algn="ctr">
                        <a:spcBef>
                          <a:spcPts val="0"/>
                        </a:spcBef>
                        <a:spcAft>
                          <a:spcPts val="0"/>
                        </a:spcAft>
                      </a:pPr>
                      <a:r>
                        <a:rPr lang="en-US" sz="2000" dirty="0"/>
                        <a:t>ASER 2011 Districts </a:t>
                      </a:r>
                      <a:endParaRPr lang="en-US" sz="1800" dirty="0">
                        <a:solidFill>
                          <a:srgbClr val="000000"/>
                        </a:solidFill>
                        <a:latin typeface="Arial" pitchFamily="34" charset="0"/>
                        <a:ea typeface="Times New Roman"/>
                        <a:cs typeface="Arial" pitchFamily="34" charset="0"/>
                      </a:endParaRPr>
                    </a:p>
                  </a:txBody>
                  <a:tcPr marL="68580" marR="68580" marT="0" marB="0"/>
                </a:tc>
                <a:tc>
                  <a:txBody>
                    <a:bodyPr/>
                    <a:lstStyle/>
                    <a:p>
                      <a:pPr marL="0" marR="0" algn="ctr">
                        <a:spcBef>
                          <a:spcPts val="0"/>
                        </a:spcBef>
                        <a:spcAft>
                          <a:spcPts val="0"/>
                        </a:spcAft>
                      </a:pPr>
                      <a:r>
                        <a:rPr lang="en-US" sz="2000" dirty="0"/>
                        <a:t>Literacy </a:t>
                      </a:r>
                      <a:r>
                        <a:rPr lang="en-US" sz="2000" dirty="0" smtClean="0"/>
                        <a:t>Rank </a:t>
                      </a:r>
                      <a:r>
                        <a:rPr lang="en-US" sz="1800" dirty="0" smtClean="0"/>
                        <a:t>**</a:t>
                      </a:r>
                      <a:endParaRPr lang="en-US" sz="1800" dirty="0">
                        <a:solidFill>
                          <a:srgbClr val="000000"/>
                        </a:solidFill>
                        <a:latin typeface="Arial" pitchFamily="34" charset="0"/>
                        <a:ea typeface="Times New Roman"/>
                        <a:cs typeface="Arial" pitchFamily="34" charset="0"/>
                      </a:endParaRPr>
                    </a:p>
                  </a:txBody>
                  <a:tcPr marL="68580" marR="68580" marT="0" marB="0"/>
                </a:tc>
              </a:tr>
              <a:tr h="271721">
                <a:tc>
                  <a:txBody>
                    <a:bodyPr/>
                    <a:lstStyle/>
                    <a:p>
                      <a:pPr marL="0" marR="0">
                        <a:spcBef>
                          <a:spcPts val="0"/>
                        </a:spcBef>
                        <a:spcAft>
                          <a:spcPts val="0"/>
                        </a:spcAft>
                      </a:pPr>
                      <a:r>
                        <a:rPr lang="en-US" sz="1600"/>
                        <a:t>Rajanpur</a:t>
                      </a:r>
                      <a:endParaRPr lang="en-US" sz="180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dirty="0"/>
                        <a:t>37</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spcBef>
                          <a:spcPts val="0"/>
                        </a:spcBef>
                        <a:spcAft>
                          <a:spcPts val="0"/>
                        </a:spcAft>
                      </a:pPr>
                      <a:r>
                        <a:rPr lang="en-US" sz="1600"/>
                        <a:t>Khushab </a:t>
                      </a:r>
                      <a:endParaRPr lang="en-US" sz="180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18 </a:t>
                      </a:r>
                      <a:endParaRPr lang="en-US" sz="1800">
                        <a:solidFill>
                          <a:srgbClr val="000000"/>
                        </a:solidFill>
                        <a:latin typeface="Arial" pitchFamily="34" charset="0"/>
                        <a:ea typeface="Times New Roman"/>
                        <a:cs typeface="Arial" pitchFamily="34" charset="0"/>
                      </a:endParaRPr>
                    </a:p>
                  </a:txBody>
                  <a:tcPr marL="68580" marR="68580" marT="0" marB="0" anchor="ctr"/>
                </a:tc>
              </a:tr>
              <a:tr h="271721">
                <a:tc>
                  <a:txBody>
                    <a:bodyPr/>
                    <a:lstStyle/>
                    <a:p>
                      <a:pPr marL="0" marR="0">
                        <a:spcBef>
                          <a:spcPts val="0"/>
                        </a:spcBef>
                        <a:spcAft>
                          <a:spcPts val="0"/>
                        </a:spcAft>
                      </a:pPr>
                      <a:r>
                        <a:rPr lang="en-US" sz="1600"/>
                        <a:t>Muzaffar Garh </a:t>
                      </a:r>
                      <a:endParaRPr lang="en-US" sz="180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36 </a:t>
                      </a:r>
                      <a:endParaRPr lang="en-US" sz="180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spcBef>
                          <a:spcPts val="0"/>
                        </a:spcBef>
                        <a:spcAft>
                          <a:spcPts val="0"/>
                        </a:spcAft>
                      </a:pPr>
                      <a:r>
                        <a:rPr lang="en-US" sz="1600" dirty="0"/>
                        <a:t>Multan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17 </a:t>
                      </a:r>
                      <a:endParaRPr lang="en-US" sz="1800">
                        <a:solidFill>
                          <a:srgbClr val="000000"/>
                        </a:solidFill>
                        <a:latin typeface="Arial" pitchFamily="34" charset="0"/>
                        <a:ea typeface="Times New Roman"/>
                        <a:cs typeface="Arial" pitchFamily="34" charset="0"/>
                      </a:endParaRPr>
                    </a:p>
                  </a:txBody>
                  <a:tcPr marL="68580" marR="68580" marT="0" marB="0" anchor="ctr"/>
                </a:tc>
              </a:tr>
              <a:tr h="271721">
                <a:tc>
                  <a:txBody>
                    <a:bodyPr/>
                    <a:lstStyle/>
                    <a:p>
                      <a:pPr marL="0" marR="0">
                        <a:spcBef>
                          <a:spcPts val="0"/>
                        </a:spcBef>
                        <a:spcAft>
                          <a:spcPts val="0"/>
                        </a:spcAft>
                      </a:pPr>
                      <a:r>
                        <a:rPr lang="en-US" sz="1600" dirty="0" err="1" smtClean="0"/>
                        <a:t>Chiniot</a:t>
                      </a:r>
                      <a:r>
                        <a:rPr lang="en-US" sz="1600" dirty="0" smtClean="0"/>
                        <a:t>*</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33</a:t>
                      </a:r>
                      <a:endParaRPr lang="en-US" sz="180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spcBef>
                          <a:spcPts val="0"/>
                        </a:spcBef>
                        <a:spcAft>
                          <a:spcPts val="0"/>
                        </a:spcAft>
                      </a:pPr>
                      <a:r>
                        <a:rPr lang="en-US" sz="1600" dirty="0" err="1"/>
                        <a:t>Mianwali</a:t>
                      </a:r>
                      <a:r>
                        <a:rPr lang="en-US" sz="1600" dirty="0"/>
                        <a:t> </a:t>
                      </a:r>
                      <a:r>
                        <a:rPr lang="en-US" sz="1600" dirty="0" smtClean="0"/>
                        <a:t>*</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16 </a:t>
                      </a:r>
                      <a:endParaRPr lang="en-US" sz="1800">
                        <a:solidFill>
                          <a:srgbClr val="000000"/>
                        </a:solidFill>
                        <a:latin typeface="Arial" pitchFamily="34" charset="0"/>
                        <a:ea typeface="Times New Roman"/>
                        <a:cs typeface="Arial" pitchFamily="34" charset="0"/>
                      </a:endParaRPr>
                    </a:p>
                  </a:txBody>
                  <a:tcPr marL="68580" marR="68580" marT="0" marB="0" anchor="ctr"/>
                </a:tc>
              </a:tr>
              <a:tr h="271721">
                <a:tc>
                  <a:txBody>
                    <a:bodyPr/>
                    <a:lstStyle/>
                    <a:p>
                      <a:pPr marL="0" marR="0">
                        <a:spcBef>
                          <a:spcPts val="0"/>
                        </a:spcBef>
                        <a:spcAft>
                          <a:spcPts val="0"/>
                        </a:spcAft>
                      </a:pPr>
                      <a:r>
                        <a:rPr lang="en-US" sz="1600" dirty="0" err="1"/>
                        <a:t>Lodhran</a:t>
                      </a:r>
                      <a:r>
                        <a:rPr lang="en-US" sz="1600" dirty="0"/>
                        <a:t>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32 </a:t>
                      </a:r>
                      <a:endParaRPr lang="en-US" sz="180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spcBef>
                          <a:spcPts val="0"/>
                        </a:spcBef>
                        <a:spcAft>
                          <a:spcPts val="0"/>
                        </a:spcAft>
                      </a:pPr>
                      <a:r>
                        <a:rPr lang="en-US" sz="1600" dirty="0" err="1"/>
                        <a:t>Nankana</a:t>
                      </a:r>
                      <a:r>
                        <a:rPr lang="en-US" sz="1600" dirty="0"/>
                        <a:t> </a:t>
                      </a:r>
                      <a:r>
                        <a:rPr lang="en-US" sz="1600" dirty="0" smtClean="0"/>
                        <a:t>Sahib *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dirty="0"/>
                        <a:t>14 </a:t>
                      </a:r>
                      <a:endParaRPr lang="en-US" sz="1800" dirty="0">
                        <a:solidFill>
                          <a:srgbClr val="000000"/>
                        </a:solidFill>
                        <a:latin typeface="Arial" pitchFamily="34" charset="0"/>
                        <a:ea typeface="Times New Roman"/>
                        <a:cs typeface="Arial" pitchFamily="34" charset="0"/>
                      </a:endParaRPr>
                    </a:p>
                  </a:txBody>
                  <a:tcPr marL="68580" marR="68580" marT="0" marB="0" anchor="ctr"/>
                </a:tc>
              </a:tr>
              <a:tr h="105378">
                <a:tc>
                  <a:txBody>
                    <a:bodyPr/>
                    <a:lstStyle/>
                    <a:p>
                      <a:pPr marL="0" marR="0">
                        <a:spcBef>
                          <a:spcPts val="0"/>
                        </a:spcBef>
                        <a:spcAft>
                          <a:spcPts val="0"/>
                        </a:spcAft>
                      </a:pPr>
                      <a:r>
                        <a:rPr lang="en-US" sz="1600" dirty="0" err="1"/>
                        <a:t>Rahim</a:t>
                      </a:r>
                      <a:r>
                        <a:rPr lang="en-US" sz="1600" dirty="0"/>
                        <a:t> </a:t>
                      </a:r>
                      <a:r>
                        <a:rPr lang="en-US" sz="1600" dirty="0" err="1"/>
                        <a:t>Yar</a:t>
                      </a:r>
                      <a:r>
                        <a:rPr lang="en-US" sz="1600" dirty="0"/>
                        <a:t> Khan </a:t>
                      </a:r>
                      <a:r>
                        <a:rPr lang="en-US" sz="1600" dirty="0" smtClean="0"/>
                        <a:t>*</a:t>
                      </a:r>
                      <a:endParaRPr lang="en-US" sz="1800" dirty="0">
                        <a:solidFill>
                          <a:srgbClr val="000000"/>
                        </a:solidFill>
                        <a:latin typeface="Arial" pitchFamily="34" charset="0"/>
                        <a:ea typeface="Times New Roman"/>
                        <a:cs typeface="Arial" pitchFamily="34" charset="0"/>
                      </a:endParaRPr>
                    </a:p>
                  </a:txBody>
                  <a:tcPr marL="68580" marR="68580" marT="0" marB="0" anchor="b"/>
                </a:tc>
                <a:tc>
                  <a:txBody>
                    <a:bodyPr/>
                    <a:lstStyle/>
                    <a:p>
                      <a:pPr marL="0" marR="0" algn="ctr">
                        <a:spcBef>
                          <a:spcPts val="0"/>
                        </a:spcBef>
                        <a:spcAft>
                          <a:spcPts val="0"/>
                        </a:spcAft>
                      </a:pPr>
                      <a:r>
                        <a:rPr lang="en-US" sz="1600"/>
                        <a:t>31 </a:t>
                      </a:r>
                      <a:endParaRPr lang="en-US" sz="1800">
                        <a:solidFill>
                          <a:srgbClr val="000000"/>
                        </a:solidFill>
                        <a:latin typeface="Arial" pitchFamily="34" charset="0"/>
                        <a:ea typeface="Times New Roman"/>
                        <a:cs typeface="Arial" pitchFamily="34" charset="0"/>
                      </a:endParaRPr>
                    </a:p>
                  </a:txBody>
                  <a:tcPr marL="68580" marR="68580" marT="0" marB="0" anchor="b"/>
                </a:tc>
                <a:tc>
                  <a:txBody>
                    <a:bodyPr/>
                    <a:lstStyle/>
                    <a:p>
                      <a:pPr marL="0" marR="0">
                        <a:spcBef>
                          <a:spcPts val="0"/>
                        </a:spcBef>
                        <a:spcAft>
                          <a:spcPts val="0"/>
                        </a:spcAft>
                      </a:pPr>
                      <a:r>
                        <a:rPr lang="en-US" sz="1600" dirty="0" err="1"/>
                        <a:t>Attock</a:t>
                      </a:r>
                      <a:r>
                        <a:rPr lang="en-US" sz="1600" dirty="0"/>
                        <a:t> </a:t>
                      </a:r>
                      <a:r>
                        <a:rPr lang="en-US" sz="1600" dirty="0" smtClean="0"/>
                        <a:t>*</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13</a:t>
                      </a:r>
                      <a:endParaRPr lang="en-US" sz="1800">
                        <a:solidFill>
                          <a:srgbClr val="000000"/>
                        </a:solidFill>
                        <a:latin typeface="Arial" pitchFamily="34" charset="0"/>
                        <a:ea typeface="Times New Roman"/>
                        <a:cs typeface="Arial" pitchFamily="34" charset="0"/>
                      </a:endParaRPr>
                    </a:p>
                  </a:txBody>
                  <a:tcPr marL="68580" marR="68580" marT="0" marB="0" anchor="ctr"/>
                </a:tc>
              </a:tr>
              <a:tr h="271721">
                <a:tc>
                  <a:txBody>
                    <a:bodyPr/>
                    <a:lstStyle/>
                    <a:p>
                      <a:pPr marL="0" marR="0">
                        <a:spcBef>
                          <a:spcPts val="0"/>
                        </a:spcBef>
                        <a:spcAft>
                          <a:spcPts val="0"/>
                        </a:spcAft>
                      </a:pPr>
                      <a:r>
                        <a:rPr lang="en-US" sz="1600" dirty="0"/>
                        <a:t>Bahawalpur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29</a:t>
                      </a:r>
                      <a:endParaRPr lang="en-US" sz="180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spcBef>
                          <a:spcPts val="0"/>
                        </a:spcBef>
                        <a:spcAft>
                          <a:spcPts val="0"/>
                        </a:spcAft>
                      </a:pPr>
                      <a:r>
                        <a:rPr lang="en-US" sz="1600" dirty="0" err="1"/>
                        <a:t>Mandi</a:t>
                      </a:r>
                      <a:r>
                        <a:rPr lang="en-US" sz="1600" dirty="0"/>
                        <a:t> </a:t>
                      </a:r>
                      <a:r>
                        <a:rPr lang="en-US" sz="1600" dirty="0" err="1"/>
                        <a:t>Bahuddin</a:t>
                      </a:r>
                      <a:r>
                        <a:rPr lang="en-US" sz="1600" dirty="0"/>
                        <a:t>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12</a:t>
                      </a:r>
                      <a:endParaRPr lang="en-US" sz="1800">
                        <a:solidFill>
                          <a:srgbClr val="000000"/>
                        </a:solidFill>
                        <a:latin typeface="Arial" pitchFamily="34" charset="0"/>
                        <a:ea typeface="Times New Roman"/>
                        <a:cs typeface="Arial" pitchFamily="34" charset="0"/>
                      </a:endParaRPr>
                    </a:p>
                  </a:txBody>
                  <a:tcPr marL="68580" marR="68580" marT="0" marB="0" anchor="ctr"/>
                </a:tc>
              </a:tr>
              <a:tr h="271721">
                <a:tc>
                  <a:txBody>
                    <a:bodyPr/>
                    <a:lstStyle/>
                    <a:p>
                      <a:pPr marL="0" marR="0">
                        <a:spcBef>
                          <a:spcPts val="0"/>
                        </a:spcBef>
                        <a:spcAft>
                          <a:spcPts val="0"/>
                        </a:spcAft>
                      </a:pPr>
                      <a:r>
                        <a:rPr lang="en-US" sz="1600" dirty="0" err="1"/>
                        <a:t>Bahawalnager</a:t>
                      </a:r>
                      <a:r>
                        <a:rPr lang="en-US" sz="1600" dirty="0"/>
                        <a:t>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28 </a:t>
                      </a:r>
                      <a:endParaRPr lang="en-US" sz="180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spcBef>
                          <a:spcPts val="0"/>
                        </a:spcBef>
                        <a:spcAft>
                          <a:spcPts val="0"/>
                        </a:spcAft>
                      </a:pPr>
                      <a:r>
                        <a:rPr lang="en-US" sz="1600" dirty="0" err="1"/>
                        <a:t>Sheikhupura</a:t>
                      </a:r>
                      <a:r>
                        <a:rPr lang="en-US" sz="1600" dirty="0"/>
                        <a:t>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11 </a:t>
                      </a:r>
                      <a:endParaRPr lang="en-US" sz="1800">
                        <a:solidFill>
                          <a:srgbClr val="000000"/>
                        </a:solidFill>
                        <a:latin typeface="Arial" pitchFamily="34" charset="0"/>
                        <a:ea typeface="Times New Roman"/>
                        <a:cs typeface="Arial" pitchFamily="34" charset="0"/>
                      </a:endParaRPr>
                    </a:p>
                  </a:txBody>
                  <a:tcPr marL="68580" marR="68580" marT="0" marB="0" anchor="ctr"/>
                </a:tc>
              </a:tr>
              <a:tr h="271721">
                <a:tc>
                  <a:txBody>
                    <a:bodyPr/>
                    <a:lstStyle/>
                    <a:p>
                      <a:pPr marL="0" marR="0">
                        <a:spcBef>
                          <a:spcPts val="0"/>
                        </a:spcBef>
                        <a:spcAft>
                          <a:spcPts val="0"/>
                        </a:spcAft>
                      </a:pPr>
                      <a:r>
                        <a:rPr lang="en-US" sz="1600" dirty="0" err="1"/>
                        <a:t>Jhang</a:t>
                      </a:r>
                      <a:r>
                        <a:rPr lang="en-US" sz="1600" dirty="0"/>
                        <a:t> </a:t>
                      </a:r>
                      <a:r>
                        <a:rPr lang="en-US" sz="1600" dirty="0" smtClean="0"/>
                        <a:t>*</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26 </a:t>
                      </a:r>
                      <a:endParaRPr lang="en-US" sz="180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spcBef>
                          <a:spcPts val="0"/>
                        </a:spcBef>
                        <a:spcAft>
                          <a:spcPts val="0"/>
                        </a:spcAft>
                      </a:pPr>
                      <a:r>
                        <a:rPr lang="en-US" sz="1600" dirty="0"/>
                        <a:t>Faisalabad </a:t>
                      </a:r>
                      <a:r>
                        <a:rPr lang="en-US" sz="1600" dirty="0" smtClean="0"/>
                        <a:t>*</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10 </a:t>
                      </a:r>
                      <a:endParaRPr lang="en-US" sz="1800">
                        <a:solidFill>
                          <a:srgbClr val="000000"/>
                        </a:solidFill>
                        <a:latin typeface="Arial" pitchFamily="34" charset="0"/>
                        <a:ea typeface="Times New Roman"/>
                        <a:cs typeface="Arial" pitchFamily="34" charset="0"/>
                      </a:endParaRPr>
                    </a:p>
                  </a:txBody>
                  <a:tcPr marL="68580" marR="68580" marT="0" marB="0" anchor="ctr"/>
                </a:tc>
              </a:tr>
              <a:tr h="271721">
                <a:tc>
                  <a:txBody>
                    <a:bodyPr/>
                    <a:lstStyle/>
                    <a:p>
                      <a:pPr marL="0" marR="0">
                        <a:spcBef>
                          <a:spcPts val="0"/>
                        </a:spcBef>
                        <a:spcAft>
                          <a:spcPts val="0"/>
                        </a:spcAft>
                      </a:pPr>
                      <a:r>
                        <a:rPr lang="en-US" sz="1600" dirty="0" err="1"/>
                        <a:t>Khanewal</a:t>
                      </a:r>
                      <a:r>
                        <a:rPr lang="en-US" sz="1600" dirty="0"/>
                        <a:t> </a:t>
                      </a:r>
                      <a:r>
                        <a:rPr lang="en-US" sz="1600" dirty="0" smtClean="0"/>
                        <a:t>*</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dirty="0"/>
                        <a:t>25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spcBef>
                          <a:spcPts val="0"/>
                        </a:spcBef>
                        <a:spcAft>
                          <a:spcPts val="0"/>
                        </a:spcAft>
                      </a:pPr>
                      <a:r>
                        <a:rPr lang="en-US" sz="1600" dirty="0" err="1"/>
                        <a:t>T.T.Singh</a:t>
                      </a:r>
                      <a:r>
                        <a:rPr lang="en-US" sz="1600" dirty="0"/>
                        <a:t> </a:t>
                      </a:r>
                      <a:r>
                        <a:rPr lang="en-US" sz="1600" dirty="0" smtClean="0"/>
                        <a:t>*</a:t>
                      </a:r>
                      <a:endParaRPr lang="en-US" sz="1800" dirty="0">
                        <a:solidFill>
                          <a:srgbClr val="000000"/>
                        </a:solidFill>
                        <a:latin typeface="Arial" pitchFamily="34" charset="0"/>
                        <a:ea typeface="Times New Roman"/>
                        <a:cs typeface="Arial" pitchFamily="34" charset="0"/>
                      </a:endParaRPr>
                    </a:p>
                  </a:txBody>
                  <a:tcPr marL="68580" marR="68580" marT="0" marB="0"/>
                </a:tc>
                <a:tc>
                  <a:txBody>
                    <a:bodyPr/>
                    <a:lstStyle/>
                    <a:p>
                      <a:pPr marL="0" marR="0" algn="ctr">
                        <a:spcBef>
                          <a:spcPts val="0"/>
                        </a:spcBef>
                        <a:spcAft>
                          <a:spcPts val="0"/>
                        </a:spcAft>
                      </a:pPr>
                      <a:r>
                        <a:rPr lang="en-US" sz="1600"/>
                        <a:t>8 </a:t>
                      </a:r>
                      <a:endParaRPr lang="en-US" sz="1800">
                        <a:solidFill>
                          <a:srgbClr val="000000"/>
                        </a:solidFill>
                        <a:latin typeface="Arial" pitchFamily="34" charset="0"/>
                        <a:ea typeface="Times New Roman"/>
                        <a:cs typeface="Arial" pitchFamily="34" charset="0"/>
                      </a:endParaRPr>
                    </a:p>
                  </a:txBody>
                  <a:tcPr marL="68580" marR="68580" marT="0" marB="0"/>
                </a:tc>
              </a:tr>
              <a:tr h="271721">
                <a:tc>
                  <a:txBody>
                    <a:bodyPr/>
                    <a:lstStyle/>
                    <a:p>
                      <a:pPr marL="0" marR="0">
                        <a:spcBef>
                          <a:spcPts val="0"/>
                        </a:spcBef>
                        <a:spcAft>
                          <a:spcPts val="0"/>
                        </a:spcAft>
                      </a:pPr>
                      <a:r>
                        <a:rPr lang="en-US" sz="1600" dirty="0" err="1"/>
                        <a:t>Vehari</a:t>
                      </a:r>
                      <a:r>
                        <a:rPr lang="en-US" sz="1600" dirty="0"/>
                        <a:t>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dirty="0"/>
                        <a:t>23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spcBef>
                          <a:spcPts val="0"/>
                        </a:spcBef>
                        <a:spcAft>
                          <a:spcPts val="0"/>
                        </a:spcAft>
                      </a:pPr>
                      <a:r>
                        <a:rPr lang="en-US" sz="1600" dirty="0"/>
                        <a:t>Gujranwala </a:t>
                      </a:r>
                      <a:endParaRPr lang="en-US" sz="1800" dirty="0">
                        <a:solidFill>
                          <a:srgbClr val="000000"/>
                        </a:solidFill>
                        <a:latin typeface="Arial" pitchFamily="34" charset="0"/>
                        <a:ea typeface="Times New Roman"/>
                        <a:cs typeface="Arial" pitchFamily="34" charset="0"/>
                      </a:endParaRPr>
                    </a:p>
                  </a:txBody>
                  <a:tcPr marL="68580" marR="68580" marT="0" marB="0"/>
                </a:tc>
                <a:tc>
                  <a:txBody>
                    <a:bodyPr/>
                    <a:lstStyle/>
                    <a:p>
                      <a:pPr marL="0" marR="0" algn="ctr">
                        <a:spcBef>
                          <a:spcPts val="0"/>
                        </a:spcBef>
                        <a:spcAft>
                          <a:spcPts val="0"/>
                        </a:spcAft>
                      </a:pPr>
                      <a:r>
                        <a:rPr lang="en-US" sz="1600"/>
                        <a:t>6</a:t>
                      </a:r>
                      <a:endParaRPr lang="en-US" sz="1800">
                        <a:solidFill>
                          <a:srgbClr val="000000"/>
                        </a:solidFill>
                        <a:latin typeface="Arial" pitchFamily="34" charset="0"/>
                        <a:ea typeface="Times New Roman"/>
                        <a:cs typeface="Arial" pitchFamily="34" charset="0"/>
                      </a:endParaRPr>
                    </a:p>
                  </a:txBody>
                  <a:tcPr marL="68580" marR="68580" marT="0" marB="0"/>
                </a:tc>
              </a:tr>
              <a:tr h="271721">
                <a:tc>
                  <a:txBody>
                    <a:bodyPr/>
                    <a:lstStyle/>
                    <a:p>
                      <a:pPr marL="0" marR="0">
                        <a:spcBef>
                          <a:spcPts val="0"/>
                        </a:spcBef>
                        <a:spcAft>
                          <a:spcPts val="0"/>
                        </a:spcAft>
                      </a:pPr>
                      <a:r>
                        <a:rPr lang="en-US" sz="1600" dirty="0" err="1"/>
                        <a:t>Hafizabad</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22</a:t>
                      </a:r>
                      <a:endParaRPr lang="en-US" sz="180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spcBef>
                          <a:spcPts val="0"/>
                        </a:spcBef>
                        <a:spcAft>
                          <a:spcPts val="0"/>
                        </a:spcAft>
                      </a:pPr>
                      <a:r>
                        <a:rPr lang="en-US" sz="1600" dirty="0" err="1"/>
                        <a:t>Jehlum</a:t>
                      </a:r>
                      <a:r>
                        <a:rPr lang="en-US" sz="1600" dirty="0"/>
                        <a:t>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5 </a:t>
                      </a:r>
                      <a:endParaRPr lang="en-US" sz="1800">
                        <a:solidFill>
                          <a:srgbClr val="000000"/>
                        </a:solidFill>
                        <a:latin typeface="Arial" pitchFamily="34" charset="0"/>
                        <a:ea typeface="Times New Roman"/>
                        <a:cs typeface="Arial" pitchFamily="34" charset="0"/>
                      </a:endParaRPr>
                    </a:p>
                  </a:txBody>
                  <a:tcPr marL="68580" marR="68580" marT="0" marB="0" anchor="ctr"/>
                </a:tc>
              </a:tr>
              <a:tr h="271721">
                <a:tc>
                  <a:txBody>
                    <a:bodyPr/>
                    <a:lstStyle/>
                    <a:p>
                      <a:pPr marL="0" marR="0">
                        <a:spcBef>
                          <a:spcPts val="0"/>
                        </a:spcBef>
                        <a:spcAft>
                          <a:spcPts val="0"/>
                        </a:spcAft>
                      </a:pPr>
                      <a:r>
                        <a:rPr lang="en-US" sz="1600" dirty="0" err="1"/>
                        <a:t>Kasur</a:t>
                      </a:r>
                      <a:r>
                        <a:rPr lang="en-US" sz="1600" dirty="0"/>
                        <a:t> </a:t>
                      </a:r>
                      <a:r>
                        <a:rPr lang="en-US" sz="1600" dirty="0" smtClean="0"/>
                        <a:t>*</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21 </a:t>
                      </a:r>
                      <a:endParaRPr lang="en-US" sz="180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spcBef>
                          <a:spcPts val="0"/>
                        </a:spcBef>
                        <a:spcAft>
                          <a:spcPts val="0"/>
                        </a:spcAft>
                      </a:pPr>
                      <a:r>
                        <a:rPr lang="en-US" sz="1600" dirty="0" err="1" smtClean="0"/>
                        <a:t>Chakwal</a:t>
                      </a:r>
                      <a:r>
                        <a:rPr lang="en-US" sz="1600" dirty="0" smtClean="0"/>
                        <a:t>*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a:t>4 </a:t>
                      </a:r>
                      <a:endParaRPr lang="en-US" sz="1800">
                        <a:solidFill>
                          <a:srgbClr val="000000"/>
                        </a:solidFill>
                        <a:latin typeface="Arial" pitchFamily="34" charset="0"/>
                        <a:ea typeface="Times New Roman"/>
                        <a:cs typeface="Arial" pitchFamily="34" charset="0"/>
                      </a:endParaRPr>
                    </a:p>
                  </a:txBody>
                  <a:tcPr marL="68580" marR="68580" marT="0" marB="0" anchor="ctr"/>
                </a:tc>
              </a:tr>
              <a:tr h="271721">
                <a:tc>
                  <a:txBody>
                    <a:bodyPr/>
                    <a:lstStyle/>
                    <a:p>
                      <a:pPr marL="0" marR="0">
                        <a:spcBef>
                          <a:spcPts val="0"/>
                        </a:spcBef>
                        <a:spcAft>
                          <a:spcPts val="0"/>
                        </a:spcAft>
                      </a:pPr>
                      <a:r>
                        <a:rPr lang="en-US" sz="1600" dirty="0" err="1"/>
                        <a:t>Sahiwal</a:t>
                      </a:r>
                      <a:r>
                        <a:rPr lang="en-US" sz="1600" dirty="0"/>
                        <a:t>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dirty="0"/>
                        <a:t>20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spcBef>
                          <a:spcPts val="0"/>
                        </a:spcBef>
                        <a:spcAft>
                          <a:spcPts val="0"/>
                        </a:spcAft>
                      </a:pPr>
                      <a:r>
                        <a:rPr lang="en-US" sz="1600" dirty="0"/>
                        <a:t>Lahore </a:t>
                      </a:r>
                      <a:r>
                        <a:rPr lang="en-US" sz="1600" dirty="0" smtClean="0"/>
                        <a:t>*</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dirty="0"/>
                        <a:t>3</a:t>
                      </a:r>
                      <a:endParaRPr lang="en-US" sz="1800" dirty="0">
                        <a:solidFill>
                          <a:srgbClr val="000000"/>
                        </a:solidFill>
                        <a:latin typeface="Arial" pitchFamily="34" charset="0"/>
                        <a:ea typeface="Times New Roman"/>
                        <a:cs typeface="Arial" pitchFamily="34" charset="0"/>
                      </a:endParaRPr>
                    </a:p>
                  </a:txBody>
                  <a:tcPr marL="68580" marR="68580" marT="0" marB="0" anchor="ctr"/>
                </a:tc>
              </a:tr>
              <a:tr h="271721">
                <a:tc>
                  <a:txBody>
                    <a:bodyPr/>
                    <a:lstStyle/>
                    <a:p>
                      <a:pPr marL="0" marR="0">
                        <a:spcBef>
                          <a:spcPts val="0"/>
                        </a:spcBef>
                        <a:spcAft>
                          <a:spcPts val="0"/>
                        </a:spcAft>
                      </a:pPr>
                      <a:r>
                        <a:rPr lang="en-US" sz="1600" dirty="0" smtClean="0"/>
                        <a:t>Sargodha*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dirty="0"/>
                        <a:t>19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spcBef>
                          <a:spcPts val="0"/>
                        </a:spcBef>
                        <a:spcAft>
                          <a:spcPts val="0"/>
                        </a:spcAft>
                      </a:pPr>
                      <a:r>
                        <a:rPr lang="en-US" sz="1600" dirty="0" smtClean="0"/>
                        <a:t>Rawalpindi* </a:t>
                      </a:r>
                      <a:endParaRPr lang="en-US" sz="1800" dirty="0">
                        <a:solidFill>
                          <a:srgbClr val="000000"/>
                        </a:solidFill>
                        <a:latin typeface="Arial" pitchFamily="34" charset="0"/>
                        <a:ea typeface="Times New Roman"/>
                        <a:cs typeface="Arial" pitchFamily="34" charset="0"/>
                      </a:endParaRPr>
                    </a:p>
                  </a:txBody>
                  <a:tcPr marL="68580" marR="68580" marT="0" marB="0" anchor="ctr"/>
                </a:tc>
                <a:tc>
                  <a:txBody>
                    <a:bodyPr/>
                    <a:lstStyle/>
                    <a:p>
                      <a:pPr marL="0" marR="0" algn="ctr">
                        <a:spcBef>
                          <a:spcPts val="0"/>
                        </a:spcBef>
                        <a:spcAft>
                          <a:spcPts val="0"/>
                        </a:spcAft>
                      </a:pPr>
                      <a:r>
                        <a:rPr lang="en-US" sz="1600" dirty="0"/>
                        <a:t>2</a:t>
                      </a:r>
                      <a:endParaRPr lang="en-US" sz="1800" dirty="0">
                        <a:solidFill>
                          <a:srgbClr val="000000"/>
                        </a:solidFill>
                        <a:latin typeface="Arial" pitchFamily="34" charset="0"/>
                        <a:ea typeface="Times New Roman"/>
                        <a:cs typeface="Arial" pitchFamily="34" charset="0"/>
                      </a:endParaRPr>
                    </a:p>
                  </a:txBody>
                  <a:tcPr marL="68580" marR="68580" marT="0" marB="0" anchor="ctr"/>
                </a:tc>
              </a:tr>
            </a:tbl>
          </a:graphicData>
        </a:graphic>
      </p:graphicFrame>
      <p:sp>
        <p:nvSpPr>
          <p:cNvPr id="9" name="Rectangle 10"/>
          <p:cNvSpPr>
            <a:spLocks noChangeArrowheads="1"/>
          </p:cNvSpPr>
          <p:nvPr/>
        </p:nvSpPr>
        <p:spPr bwMode="auto">
          <a:xfrm>
            <a:off x="2307792" y="6550025"/>
            <a:ext cx="2865438" cy="307975"/>
          </a:xfrm>
          <a:prstGeom prst="rect">
            <a:avLst/>
          </a:prstGeom>
          <a:noFill/>
          <a:ln w="9525">
            <a:noFill/>
            <a:miter lim="800000"/>
            <a:headEnd/>
            <a:tailEnd/>
          </a:ln>
        </p:spPr>
        <p:txBody>
          <a:bodyPr wrap="none">
            <a:spAutoFit/>
          </a:bodyPr>
          <a:lstStyle/>
          <a:p>
            <a:r>
              <a:rPr lang="en-US" sz="1400" dirty="0">
                <a:solidFill>
                  <a:schemeClr val="bg1"/>
                </a:solidFill>
                <a:latin typeface="Calibri" pitchFamily="34" charset="0"/>
              </a:rPr>
              <a:t>** Source: PSLM Pakistan 2010-2011</a:t>
            </a:r>
          </a:p>
        </p:txBody>
      </p:sp>
      <p:sp>
        <p:nvSpPr>
          <p:cNvPr id="10" name="Title 1"/>
          <p:cNvSpPr txBox="1">
            <a:spLocks/>
          </p:cNvSpPr>
          <p:nvPr/>
        </p:nvSpPr>
        <p:spPr>
          <a:xfrm>
            <a:off x="228600" y="381000"/>
            <a:ext cx="8534400" cy="838200"/>
          </a:xfrm>
          <a:prstGeom prst="rect">
            <a:avLst/>
          </a:prstGeom>
          <a:noFill/>
        </p:spPr>
        <p:txBody>
          <a:bodyPr/>
          <a:lstStyle/>
          <a:p>
            <a:pPr marL="0" marR="0" lvl="0" indent="0" defTabSz="914400" rtl="0" eaLnBrk="0" fontAlgn="base" latinLnBrk="0" hangingPunct="0">
              <a:lnSpc>
                <a:spcPct val="100000"/>
              </a:lnSpc>
              <a:spcBef>
                <a:spcPct val="0"/>
              </a:spcBef>
              <a:spcAft>
                <a:spcPct val="0"/>
              </a:spcAft>
              <a:buClrTx/>
              <a:buSzTx/>
              <a:buFontTx/>
              <a:buNone/>
              <a:tabLst/>
              <a:defRPr/>
            </a:pPr>
            <a:r>
              <a:rPr lang="en-US" sz="4400" b="1" dirty="0" smtClean="0">
                <a:solidFill>
                  <a:schemeClr val="accent2"/>
                </a:solidFill>
                <a:latin typeface="+mj-lt"/>
                <a:ea typeface="+mj-ea"/>
                <a:cs typeface="+mj-cs"/>
              </a:rPr>
              <a:t>ASER 2011  - Punjab</a:t>
            </a:r>
          </a:p>
        </p:txBody>
      </p:sp>
      <p:sp>
        <p:nvSpPr>
          <p:cNvPr id="11" name="TextBox 8"/>
          <p:cNvSpPr txBox="1">
            <a:spLocks noChangeArrowheads="1"/>
          </p:cNvSpPr>
          <p:nvPr/>
        </p:nvSpPr>
        <p:spPr bwMode="auto">
          <a:xfrm>
            <a:off x="5054598" y="6534150"/>
            <a:ext cx="4800600" cy="323850"/>
          </a:xfrm>
          <a:prstGeom prst="rect">
            <a:avLst/>
          </a:prstGeom>
          <a:noFill/>
          <a:ln w="9525">
            <a:noFill/>
            <a:miter lim="800000"/>
            <a:headEnd/>
            <a:tailEnd/>
          </a:ln>
        </p:spPr>
        <p:txBody>
          <a:bodyPr>
            <a:spAutoFit/>
          </a:bodyPr>
          <a:lstStyle/>
          <a:p>
            <a:r>
              <a:rPr lang="en-US" sz="1500" b="1" dirty="0">
                <a:solidFill>
                  <a:schemeClr val="bg1"/>
                </a:solidFill>
                <a:latin typeface="Calibri" pitchFamily="34" charset="0"/>
              </a:rPr>
              <a:t>15 districts  with * were surveyed in 2010 as well.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304800"/>
            <a:ext cx="8001000" cy="838200"/>
          </a:xfrm>
          <a:noFill/>
        </p:spPr>
        <p:txBody>
          <a:bodyPr/>
          <a:lstStyle/>
          <a:p>
            <a:pPr algn="l">
              <a:defRPr/>
            </a:pPr>
            <a:r>
              <a:rPr lang="en-US" sz="3600" b="1" dirty="0" smtClean="0">
                <a:solidFill>
                  <a:schemeClr val="accent2"/>
                </a:solidFill>
              </a:rPr>
              <a:t>Key Findings ASER 2011  - </a:t>
            </a:r>
            <a:r>
              <a:rPr lang="en-US" sz="3600" b="1" dirty="0">
                <a:solidFill>
                  <a:schemeClr val="accent2"/>
                </a:solidFill>
              </a:rPr>
              <a:t>Punjab</a:t>
            </a:r>
            <a:endParaRPr lang="en-US" sz="3600" b="1" dirty="0" smtClean="0">
              <a:solidFill>
                <a:schemeClr val="accent2"/>
              </a:solidFill>
            </a:endParaRPr>
          </a:p>
        </p:txBody>
      </p:sp>
      <p:graphicFrame>
        <p:nvGraphicFramePr>
          <p:cNvPr id="6" name="Content Placeholder 5"/>
          <p:cNvGraphicFramePr>
            <a:graphicFrameLocks noGrp="1"/>
          </p:cNvGraphicFramePr>
          <p:nvPr>
            <p:ph idx="1"/>
          </p:nvPr>
        </p:nvGraphicFramePr>
        <p:xfrm>
          <a:off x="228600" y="1219200"/>
          <a:ext cx="90678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7"/>
          <p:cNvPicPr>
            <a:picLocks noChangeAspect="1" noChangeArrowheads="1"/>
          </p:cNvPicPr>
          <p:nvPr/>
        </p:nvPicPr>
        <p:blipFill>
          <a:blip r:embed="rId7" cstate="email"/>
          <a:srcRect/>
          <a:stretch>
            <a:fillRect/>
          </a:stretch>
        </p:blipFill>
        <p:spPr bwMode="auto">
          <a:xfrm>
            <a:off x="7089932" y="333822"/>
            <a:ext cx="2054067" cy="80917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8" name="TextBox 7"/>
          <p:cNvSpPr txBox="1">
            <a:spLocks noChangeArrowheads="1"/>
          </p:cNvSpPr>
          <p:nvPr/>
        </p:nvSpPr>
        <p:spPr bwMode="auto">
          <a:xfrm>
            <a:off x="457200" y="228600"/>
            <a:ext cx="8686800" cy="646113"/>
          </a:xfrm>
          <a:prstGeom prst="rect">
            <a:avLst/>
          </a:prstGeom>
          <a:noFill/>
          <a:ln w="9525">
            <a:noFill/>
            <a:miter lim="800000"/>
            <a:headEnd/>
            <a:tailEnd/>
          </a:ln>
        </p:spPr>
        <p:txBody>
          <a:bodyPr>
            <a:spAutoFit/>
          </a:bodyPr>
          <a:lstStyle/>
          <a:p>
            <a:r>
              <a:rPr lang="en-US" sz="3600" b="1" dirty="0">
                <a:solidFill>
                  <a:schemeClr val="accent2"/>
                </a:solidFill>
                <a:latin typeface="+mj-lt"/>
                <a:ea typeface="+mj-ea"/>
                <a:cs typeface="+mj-cs"/>
              </a:rPr>
              <a:t>District Wise Enrollment  </a:t>
            </a:r>
          </a:p>
        </p:txBody>
      </p:sp>
      <p:sp>
        <p:nvSpPr>
          <p:cNvPr id="23559" name="Rectangle 10"/>
          <p:cNvSpPr>
            <a:spLocks noChangeArrowheads="1"/>
          </p:cNvSpPr>
          <p:nvPr/>
        </p:nvSpPr>
        <p:spPr bwMode="auto">
          <a:xfrm>
            <a:off x="381000" y="914400"/>
            <a:ext cx="8763000" cy="1277273"/>
          </a:xfrm>
          <a:prstGeom prst="rect">
            <a:avLst/>
          </a:prstGeom>
          <a:noFill/>
          <a:ln w="9525">
            <a:noFill/>
            <a:miter lim="800000"/>
            <a:headEnd/>
            <a:tailEnd/>
          </a:ln>
        </p:spPr>
        <p:txBody>
          <a:bodyPr>
            <a:spAutoFit/>
          </a:bodyPr>
          <a:lstStyle/>
          <a:p>
            <a:pPr marL="231775" indent="-231775" algn="just">
              <a:spcAft>
                <a:spcPts val="600"/>
              </a:spcAft>
              <a:buClr>
                <a:srgbClr val="0070C0"/>
              </a:buClr>
              <a:buSzPct val="100000"/>
              <a:buFont typeface="Wingdings" pitchFamily="2" charset="2"/>
              <a:buChar char="Ø"/>
            </a:pPr>
            <a:r>
              <a:rPr lang="en-US" sz="2400" dirty="0">
                <a:latin typeface="Calibri" pitchFamily="34" charset="0"/>
              </a:rPr>
              <a:t> Among the 28 districts surveyed, </a:t>
            </a:r>
            <a:r>
              <a:rPr lang="en-US" sz="2400" b="1" dirty="0" err="1">
                <a:solidFill>
                  <a:srgbClr val="C00000"/>
                </a:solidFill>
                <a:latin typeface="Calibri" pitchFamily="34" charset="0"/>
              </a:rPr>
              <a:t>Rajanpur</a:t>
            </a:r>
            <a:r>
              <a:rPr lang="en-US" sz="2400" dirty="0">
                <a:latin typeface="Calibri" pitchFamily="34" charset="0"/>
              </a:rPr>
              <a:t> has the highest number of out-of-school children (38%), followed by </a:t>
            </a:r>
            <a:r>
              <a:rPr lang="en-US" sz="2400" dirty="0" err="1">
                <a:latin typeface="Calibri" pitchFamily="34" charset="0"/>
              </a:rPr>
              <a:t>Lodhran</a:t>
            </a:r>
            <a:r>
              <a:rPr lang="en-US" sz="2400" dirty="0">
                <a:latin typeface="Calibri" pitchFamily="34" charset="0"/>
              </a:rPr>
              <a:t>.</a:t>
            </a:r>
          </a:p>
          <a:p>
            <a:pPr marL="231775" indent="-231775" algn="just">
              <a:spcAft>
                <a:spcPts val="600"/>
              </a:spcAft>
              <a:buClr>
                <a:srgbClr val="0070C0"/>
              </a:buClr>
              <a:buSzPct val="100000"/>
              <a:buFont typeface="Wingdings" pitchFamily="2" charset="2"/>
              <a:buChar char="Ø"/>
            </a:pPr>
            <a:r>
              <a:rPr lang="en-US" sz="2400" dirty="0">
                <a:latin typeface="Calibri" pitchFamily="34" charset="0"/>
              </a:rPr>
              <a:t>Rawalpindi has the lowest number of out-of-school children (4.7%)</a:t>
            </a:r>
          </a:p>
        </p:txBody>
      </p:sp>
      <p:pic>
        <p:nvPicPr>
          <p:cNvPr id="23560" name="Picture 7"/>
          <p:cNvPicPr>
            <a:picLocks noChangeAspect="1" noChangeArrowheads="1"/>
          </p:cNvPicPr>
          <p:nvPr/>
        </p:nvPicPr>
        <p:blipFill>
          <a:blip r:embed="rId2" cstate="email"/>
          <a:srcRect/>
          <a:stretch>
            <a:fillRect/>
          </a:stretch>
        </p:blipFill>
        <p:spPr bwMode="auto">
          <a:xfrm>
            <a:off x="7078159" y="199572"/>
            <a:ext cx="2065841" cy="813816"/>
          </a:xfrm>
          <a:prstGeom prst="rect">
            <a:avLst/>
          </a:prstGeom>
          <a:noFill/>
          <a:ln w="9525">
            <a:noFill/>
            <a:miter lim="800000"/>
            <a:headEnd/>
            <a:tailEnd/>
          </a:ln>
        </p:spPr>
      </p:pic>
      <p:pic>
        <p:nvPicPr>
          <p:cNvPr id="23561" name="Picture 1"/>
          <p:cNvPicPr>
            <a:picLocks noChangeAspect="1" noChangeArrowheads="1"/>
          </p:cNvPicPr>
          <p:nvPr/>
        </p:nvPicPr>
        <p:blipFill>
          <a:blip r:embed="rId3" cstate="email"/>
          <a:srcRect/>
          <a:stretch>
            <a:fillRect/>
          </a:stretch>
        </p:blipFill>
        <p:spPr bwMode="auto">
          <a:xfrm>
            <a:off x="381000" y="2086440"/>
            <a:ext cx="4191000" cy="4191000"/>
          </a:xfrm>
          <a:prstGeom prst="rect">
            <a:avLst/>
          </a:prstGeom>
          <a:noFill/>
          <a:ln w="9525">
            <a:noFill/>
            <a:miter lim="800000"/>
            <a:headEnd/>
            <a:tailEnd/>
          </a:ln>
        </p:spPr>
      </p:pic>
      <p:pic>
        <p:nvPicPr>
          <p:cNvPr id="23562" name="Picture 2"/>
          <p:cNvPicPr>
            <a:picLocks noChangeAspect="1" noChangeArrowheads="1"/>
          </p:cNvPicPr>
          <p:nvPr/>
        </p:nvPicPr>
        <p:blipFill>
          <a:blip r:embed="rId4" cstate="email"/>
          <a:srcRect/>
          <a:stretch>
            <a:fillRect/>
          </a:stretch>
        </p:blipFill>
        <p:spPr bwMode="auto">
          <a:xfrm>
            <a:off x="4724400" y="2910579"/>
            <a:ext cx="4267200" cy="3352800"/>
          </a:xfrm>
          <a:prstGeom prst="rect">
            <a:avLst/>
          </a:prstGeom>
          <a:noFill/>
          <a:ln w="9525">
            <a:noFill/>
            <a:miter lim="800000"/>
            <a:headEnd/>
            <a:tailEnd/>
          </a:ln>
        </p:spPr>
      </p:pic>
      <p:pic>
        <p:nvPicPr>
          <p:cNvPr id="23563" name="Picture 1"/>
          <p:cNvPicPr>
            <a:picLocks noChangeAspect="1" noChangeArrowheads="1"/>
          </p:cNvPicPr>
          <p:nvPr/>
        </p:nvPicPr>
        <p:blipFill>
          <a:blip r:embed="rId5" cstate="email"/>
          <a:srcRect/>
          <a:stretch>
            <a:fillRect/>
          </a:stretch>
        </p:blipFill>
        <p:spPr bwMode="auto">
          <a:xfrm>
            <a:off x="4724400" y="2115015"/>
            <a:ext cx="4267200" cy="838200"/>
          </a:xfrm>
          <a:prstGeom prst="rect">
            <a:avLst/>
          </a:prstGeom>
          <a:noFill/>
          <a:ln w="9525">
            <a:noFill/>
            <a:miter lim="800000"/>
            <a:headEnd/>
            <a:tailEnd/>
          </a:ln>
        </p:spPr>
      </p:pic>
      <p:sp>
        <p:nvSpPr>
          <p:cNvPr id="2" name="Rectangle 1"/>
          <p:cNvSpPr/>
          <p:nvPr/>
        </p:nvSpPr>
        <p:spPr>
          <a:xfrm>
            <a:off x="4727575" y="5148954"/>
            <a:ext cx="4191000" cy="457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Rectangle 13"/>
          <p:cNvSpPr/>
          <p:nvPr/>
        </p:nvSpPr>
        <p:spPr>
          <a:xfrm>
            <a:off x="4732338" y="4525067"/>
            <a:ext cx="41910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430"/>
            <a:ext cx="8229600" cy="1200329"/>
          </a:xfrm>
        </p:spPr>
        <p:txBody>
          <a:bodyPr rtlCol="0">
            <a:spAutoFit/>
          </a:bodyPr>
          <a:lstStyle/>
          <a:p>
            <a:pPr algn="l" eaLnBrk="1" fontAlgn="auto" hangingPunct="1">
              <a:spcBef>
                <a:spcPts val="0"/>
              </a:spcBef>
              <a:spcAft>
                <a:spcPts val="0"/>
              </a:spcAft>
              <a:defRPr/>
            </a:pPr>
            <a:r>
              <a:rPr lang="en-US" sz="3600" b="1" dirty="0" smtClean="0">
                <a:solidFill>
                  <a:schemeClr val="accent2"/>
                </a:solidFill>
              </a:rPr>
              <a:t>Learning Levels for Out of School </a:t>
            </a:r>
            <a:br>
              <a:rPr lang="en-US" sz="3600" b="1" dirty="0" smtClean="0">
                <a:solidFill>
                  <a:schemeClr val="accent2"/>
                </a:solidFill>
              </a:rPr>
            </a:br>
            <a:r>
              <a:rPr lang="en-US" sz="3600" b="1" dirty="0" smtClean="0">
                <a:solidFill>
                  <a:schemeClr val="accent2"/>
                </a:solidFill>
              </a:rPr>
              <a:t>Children in Punjab</a:t>
            </a:r>
            <a:endParaRPr lang="en-US" sz="3600" b="1" dirty="0">
              <a:solidFill>
                <a:schemeClr val="accent2"/>
              </a:solidFill>
            </a:endParaRPr>
          </a:p>
        </p:txBody>
      </p:sp>
      <p:sp>
        <p:nvSpPr>
          <p:cNvPr id="24580" name="Content Placeholder 2"/>
          <p:cNvSpPr>
            <a:spLocks noGrp="1"/>
          </p:cNvSpPr>
          <p:nvPr>
            <p:ph idx="1"/>
          </p:nvPr>
        </p:nvSpPr>
        <p:spPr>
          <a:xfrm>
            <a:off x="457200" y="1600200"/>
            <a:ext cx="8229600" cy="1219200"/>
          </a:xfrm>
        </p:spPr>
        <p:txBody>
          <a:bodyPr/>
          <a:lstStyle/>
          <a:p>
            <a:pPr eaLnBrk="1" hangingPunct="1"/>
            <a:r>
              <a:rPr lang="en-US" dirty="0" smtClean="0"/>
              <a:t>14% of out-of-school children could read a sentence in Urdu.</a:t>
            </a:r>
          </a:p>
        </p:txBody>
      </p:sp>
      <p:pic>
        <p:nvPicPr>
          <p:cNvPr id="24583" name="Picture 2"/>
          <p:cNvPicPr>
            <a:picLocks noChangeAspect="1" noChangeArrowheads="1"/>
          </p:cNvPicPr>
          <p:nvPr/>
        </p:nvPicPr>
        <p:blipFill>
          <a:blip r:embed="rId2" cstate="email"/>
          <a:srcRect/>
          <a:stretch>
            <a:fillRect/>
          </a:stretch>
        </p:blipFill>
        <p:spPr bwMode="auto">
          <a:xfrm>
            <a:off x="838200" y="2590800"/>
            <a:ext cx="7848600" cy="3763963"/>
          </a:xfrm>
          <a:prstGeom prst="rect">
            <a:avLst/>
          </a:prstGeom>
          <a:noFill/>
          <a:ln w="9525">
            <a:noFill/>
            <a:miter lim="800000"/>
            <a:headEnd/>
            <a:tailEnd/>
          </a:ln>
        </p:spPr>
      </p:pic>
      <p:sp>
        <p:nvSpPr>
          <p:cNvPr id="8" name="Rectangle 7"/>
          <p:cNvSpPr/>
          <p:nvPr/>
        </p:nvSpPr>
        <p:spPr>
          <a:xfrm>
            <a:off x="849313" y="5635176"/>
            <a:ext cx="7848600" cy="30480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4585" name="Picture 7"/>
          <p:cNvPicPr>
            <a:picLocks noChangeAspect="1" noChangeArrowheads="1"/>
          </p:cNvPicPr>
          <p:nvPr/>
        </p:nvPicPr>
        <p:blipFill>
          <a:blip r:embed="rId3" cstate="email"/>
          <a:srcRect/>
          <a:stretch>
            <a:fillRect/>
          </a:stretch>
        </p:blipFill>
        <p:spPr bwMode="auto">
          <a:xfrm>
            <a:off x="7078159" y="217716"/>
            <a:ext cx="2065841" cy="8138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
          <p:cNvPicPr>
            <a:picLocks noChangeAspect="1" noChangeArrowheads="1"/>
          </p:cNvPicPr>
          <p:nvPr/>
        </p:nvPicPr>
        <p:blipFill>
          <a:blip r:embed="rId2" cstate="email"/>
          <a:srcRect/>
          <a:stretch>
            <a:fillRect/>
          </a:stretch>
        </p:blipFill>
        <p:spPr bwMode="auto">
          <a:xfrm>
            <a:off x="457200" y="1524000"/>
            <a:ext cx="4343400" cy="4876800"/>
          </a:xfrm>
          <a:prstGeom prst="rect">
            <a:avLst/>
          </a:prstGeom>
          <a:noFill/>
          <a:ln w="9525">
            <a:noFill/>
            <a:miter lim="800000"/>
            <a:headEnd/>
            <a:tailEnd/>
          </a:ln>
        </p:spPr>
      </p:pic>
      <p:pic>
        <p:nvPicPr>
          <p:cNvPr id="24585" name="Picture 7"/>
          <p:cNvPicPr>
            <a:picLocks noChangeAspect="1" noChangeArrowheads="1"/>
          </p:cNvPicPr>
          <p:nvPr/>
        </p:nvPicPr>
        <p:blipFill>
          <a:blip r:embed="rId3" cstate="email"/>
          <a:srcRect/>
          <a:stretch>
            <a:fillRect/>
          </a:stretch>
        </p:blipFill>
        <p:spPr bwMode="auto">
          <a:xfrm>
            <a:off x="7078159" y="217716"/>
            <a:ext cx="2065841" cy="813816"/>
          </a:xfrm>
          <a:prstGeom prst="rect">
            <a:avLst/>
          </a:prstGeom>
          <a:noFill/>
          <a:ln w="9525">
            <a:noFill/>
            <a:miter lim="800000"/>
            <a:headEnd/>
            <a:tailEnd/>
          </a:ln>
        </p:spPr>
      </p:pic>
      <p:sp>
        <p:nvSpPr>
          <p:cNvPr id="10" name="TextBox 9"/>
          <p:cNvSpPr txBox="1"/>
          <p:nvPr/>
        </p:nvSpPr>
        <p:spPr>
          <a:xfrm>
            <a:off x="457200" y="304801"/>
            <a:ext cx="8077200" cy="1354217"/>
          </a:xfrm>
          <a:prstGeom prst="rect">
            <a:avLst/>
          </a:prstGeom>
          <a:noFill/>
        </p:spPr>
        <p:txBody>
          <a:bodyPr wrap="square">
            <a:spAutoFit/>
          </a:bodyPr>
          <a:lstStyle/>
          <a:p>
            <a:pPr fontAlgn="auto">
              <a:spcBef>
                <a:spcPts val="0"/>
              </a:spcBef>
              <a:spcAft>
                <a:spcPts val="0"/>
              </a:spcAft>
              <a:defRPr/>
            </a:pPr>
            <a:r>
              <a:rPr lang="en-US" sz="3600" b="1" dirty="0">
                <a:solidFill>
                  <a:schemeClr val="accent2"/>
                </a:solidFill>
                <a:latin typeface="+mj-lt"/>
                <a:ea typeface="+mj-ea"/>
                <a:cs typeface="+mj-cs"/>
              </a:rPr>
              <a:t>18 Districts (17 Rural + 1 Urban) </a:t>
            </a:r>
          </a:p>
          <a:p>
            <a:pPr fontAlgn="auto">
              <a:spcBef>
                <a:spcPts val="0"/>
              </a:spcBef>
              <a:spcAft>
                <a:spcPts val="0"/>
              </a:spcAft>
              <a:defRPr/>
            </a:pPr>
            <a:r>
              <a:rPr lang="en-US" sz="3600" b="1" dirty="0">
                <a:solidFill>
                  <a:schemeClr val="accent2"/>
                </a:solidFill>
                <a:latin typeface="+mj-lt"/>
                <a:ea typeface="+mj-ea"/>
                <a:cs typeface="+mj-cs"/>
              </a:rPr>
              <a:t>Surveyed in Sindh</a:t>
            </a:r>
          </a:p>
          <a:p>
            <a:pPr algn="just" fontAlgn="auto">
              <a:spcBef>
                <a:spcPts val="0"/>
              </a:spcBef>
              <a:spcAft>
                <a:spcPts val="0"/>
              </a:spcAft>
              <a:defRPr/>
            </a:pPr>
            <a:endParaRPr lang="en-US" sz="1000" b="1" dirty="0">
              <a:solidFill>
                <a:srgbClr val="0070C0"/>
              </a:solidFill>
              <a:latin typeface="+mn-lt"/>
              <a:cs typeface="+mn-cs"/>
            </a:endParaRPr>
          </a:p>
        </p:txBody>
      </p:sp>
      <p:sp>
        <p:nvSpPr>
          <p:cNvPr id="11" name="TextBox 8"/>
          <p:cNvSpPr txBox="1">
            <a:spLocks noChangeArrowheads="1"/>
          </p:cNvSpPr>
          <p:nvPr/>
        </p:nvSpPr>
        <p:spPr bwMode="auto">
          <a:xfrm>
            <a:off x="1277232" y="6505122"/>
            <a:ext cx="4800600" cy="323850"/>
          </a:xfrm>
          <a:prstGeom prst="rect">
            <a:avLst/>
          </a:prstGeom>
          <a:noFill/>
          <a:ln w="9525">
            <a:noFill/>
            <a:miter lim="800000"/>
            <a:headEnd/>
            <a:tailEnd/>
          </a:ln>
        </p:spPr>
        <p:txBody>
          <a:bodyPr>
            <a:spAutoFit/>
          </a:bodyPr>
          <a:lstStyle/>
          <a:p>
            <a:r>
              <a:rPr lang="en-US" sz="1500" b="1" dirty="0">
                <a:solidFill>
                  <a:schemeClr val="bg1"/>
                </a:solidFill>
                <a:latin typeface="Calibri" pitchFamily="34" charset="0"/>
              </a:rPr>
              <a:t>* 6 districts  were surveyed in 2010 as well. </a:t>
            </a:r>
          </a:p>
        </p:txBody>
      </p:sp>
      <p:sp>
        <p:nvSpPr>
          <p:cNvPr id="12" name="Rectangle 10"/>
          <p:cNvSpPr>
            <a:spLocks noChangeArrowheads="1"/>
          </p:cNvSpPr>
          <p:nvPr/>
        </p:nvSpPr>
        <p:spPr bwMode="auto">
          <a:xfrm>
            <a:off x="4953000" y="6550025"/>
            <a:ext cx="2865438" cy="307975"/>
          </a:xfrm>
          <a:prstGeom prst="rect">
            <a:avLst/>
          </a:prstGeom>
          <a:noFill/>
          <a:ln w="9525">
            <a:noFill/>
            <a:miter lim="800000"/>
            <a:headEnd/>
            <a:tailEnd/>
          </a:ln>
        </p:spPr>
        <p:txBody>
          <a:bodyPr wrap="none">
            <a:spAutoFit/>
          </a:bodyPr>
          <a:lstStyle/>
          <a:p>
            <a:r>
              <a:rPr lang="en-US" sz="1400">
                <a:solidFill>
                  <a:schemeClr val="bg1"/>
                </a:solidFill>
                <a:latin typeface="Calibri" pitchFamily="34" charset="0"/>
              </a:rPr>
              <a:t>** Source: PSLM Pakistan 2010-2011</a:t>
            </a:r>
          </a:p>
        </p:txBody>
      </p:sp>
      <p:graphicFrame>
        <p:nvGraphicFramePr>
          <p:cNvPr id="13" name="Table 12"/>
          <p:cNvGraphicFramePr>
            <a:graphicFrameLocks noGrp="1"/>
          </p:cNvGraphicFramePr>
          <p:nvPr/>
        </p:nvGraphicFramePr>
        <p:xfrm>
          <a:off x="5105400" y="1066800"/>
          <a:ext cx="3886200" cy="5181600"/>
        </p:xfrm>
        <a:graphic>
          <a:graphicData uri="http://schemas.openxmlformats.org/drawingml/2006/table">
            <a:tbl>
              <a:tblPr/>
              <a:tblGrid>
                <a:gridCol w="2552456"/>
                <a:gridCol w="1333744"/>
              </a:tblGrid>
              <a:tr h="457200">
                <a:tc>
                  <a:txBody>
                    <a:bodyPr/>
                    <a:lstStyle/>
                    <a:p>
                      <a:pPr marL="0" marR="0" algn="ctr">
                        <a:spcBef>
                          <a:spcPts val="0"/>
                        </a:spcBef>
                        <a:spcAft>
                          <a:spcPts val="0"/>
                        </a:spcAft>
                      </a:pPr>
                      <a:r>
                        <a:rPr lang="en-US" sz="1700" b="1" dirty="0">
                          <a:solidFill>
                            <a:srgbClr val="FFFFFF"/>
                          </a:solidFill>
                          <a:latin typeface="Arial"/>
                          <a:ea typeface="Times New Roman"/>
                          <a:cs typeface="Times New Roman"/>
                        </a:rPr>
                        <a:t>ASER 2011 Districts </a:t>
                      </a:r>
                      <a:endParaRPr lang="en-US" sz="1700" dirty="0">
                        <a:solidFill>
                          <a:srgbClr val="000000"/>
                        </a:solidFill>
                        <a:latin typeface="Arial"/>
                        <a:ea typeface="Times New Roman"/>
                        <a:cs typeface="Times New Roman"/>
                      </a:endParaRPr>
                    </a:p>
                    <a:p>
                      <a:pPr marL="0" marR="0" algn="ctr">
                        <a:spcBef>
                          <a:spcPts val="0"/>
                        </a:spcBef>
                        <a:spcAft>
                          <a:spcPts val="0"/>
                        </a:spcAft>
                      </a:pPr>
                      <a:r>
                        <a:rPr lang="en-US" sz="1700" b="1" i="1" dirty="0">
                          <a:solidFill>
                            <a:srgbClr val="FFFFFF"/>
                          </a:solidFill>
                          <a:latin typeface="Arial"/>
                          <a:ea typeface="Times New Roman"/>
                          <a:cs typeface="Times New Roman"/>
                        </a:rPr>
                        <a:t>(17/23) </a:t>
                      </a:r>
                      <a:endParaRPr lang="en-US" sz="1700" dirty="0">
                        <a:solidFill>
                          <a:srgbClr val="000000"/>
                        </a:solidFill>
                        <a:latin typeface="Arial"/>
                        <a:ea typeface="Times New Roman"/>
                        <a:cs typeface="Times New Roman"/>
                      </a:endParaRPr>
                    </a:p>
                  </a:txBody>
                  <a:tcPr marL="65784" marR="65784"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c>
                  <a:txBody>
                    <a:bodyPr/>
                    <a:lstStyle/>
                    <a:p>
                      <a:pPr marL="0" marR="0" algn="ctr">
                        <a:spcBef>
                          <a:spcPts val="0"/>
                        </a:spcBef>
                        <a:spcAft>
                          <a:spcPts val="0"/>
                        </a:spcAft>
                      </a:pPr>
                      <a:r>
                        <a:rPr lang="en-US" sz="1700" b="1" dirty="0">
                          <a:solidFill>
                            <a:srgbClr val="FFFFFF"/>
                          </a:solidFill>
                          <a:latin typeface="Arial"/>
                          <a:ea typeface="Times New Roman"/>
                          <a:cs typeface="Times New Roman"/>
                        </a:rPr>
                        <a:t>Literacy </a:t>
                      </a:r>
                      <a:r>
                        <a:rPr lang="en-US" sz="1700" b="1" dirty="0" smtClean="0">
                          <a:solidFill>
                            <a:srgbClr val="FFFFFF"/>
                          </a:solidFill>
                          <a:latin typeface="Arial"/>
                          <a:ea typeface="Times New Roman"/>
                          <a:cs typeface="Times New Roman"/>
                        </a:rPr>
                        <a:t>Rank**</a:t>
                      </a:r>
                      <a:endParaRPr lang="en-US" sz="1700" dirty="0">
                        <a:solidFill>
                          <a:srgbClr val="000000"/>
                        </a:solidFill>
                        <a:latin typeface="Arial"/>
                        <a:ea typeface="Times New Roman"/>
                        <a:cs typeface="Times New Roman"/>
                      </a:endParaRPr>
                    </a:p>
                  </a:txBody>
                  <a:tcPr marL="65784" marR="65784"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2">
                        <a:lumMod val="60000"/>
                        <a:lumOff val="40000"/>
                      </a:schemeClr>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Thatta</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22 </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Tando Muhd Khan</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21 </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Kashmore</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20</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Mithi*</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18 </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Umerkot*</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17 </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Ghotki*</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15</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Jamshoro </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13 </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Tando Allah Yar</a:t>
                      </a:r>
                    </a:p>
                  </a:txBody>
                  <a:tcPr marL="65784" marR="65784"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12 </a:t>
                      </a:r>
                    </a:p>
                  </a:txBody>
                  <a:tcPr marL="65784" marR="65784"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Shikarpur </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11 </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Larkana</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9 </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Khairpur*</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8 </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Sanghar </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7</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Mirpurkhas*</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6 </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Nowshero Feroze</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5</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Sukkur* </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4</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8CCE4"/>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Dadu </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3</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r>
              <a:tr h="241757">
                <a:tc>
                  <a:txBody>
                    <a:bodyPr/>
                    <a:lstStyle/>
                    <a:p>
                      <a:pPr marL="0" marR="0">
                        <a:spcBef>
                          <a:spcPts val="0"/>
                        </a:spcBef>
                        <a:spcAft>
                          <a:spcPts val="0"/>
                        </a:spcAft>
                      </a:pPr>
                      <a:r>
                        <a:rPr lang="en-US" sz="1700" dirty="0">
                          <a:solidFill>
                            <a:srgbClr val="000000"/>
                          </a:solidFill>
                          <a:latin typeface="Arial"/>
                          <a:ea typeface="Times New Roman"/>
                          <a:cs typeface="Times New Roman"/>
                        </a:rPr>
                        <a:t>Hyderabad</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n-US" sz="1700" dirty="0">
                          <a:solidFill>
                            <a:srgbClr val="000000"/>
                          </a:solidFill>
                          <a:latin typeface="Arial"/>
                          <a:ea typeface="Times New Roman"/>
                          <a:cs typeface="Times New Roman"/>
                        </a:rPr>
                        <a:t>2</a:t>
                      </a: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r>
              <a:tr h="241757">
                <a:tc>
                  <a:txBody>
                    <a:bodyPr/>
                    <a:lstStyle/>
                    <a:p>
                      <a:pPr marL="0" marR="0">
                        <a:spcBef>
                          <a:spcPts val="0"/>
                        </a:spcBef>
                        <a:spcAft>
                          <a:spcPts val="0"/>
                        </a:spcAft>
                      </a:pPr>
                      <a:r>
                        <a:rPr lang="en-US" sz="1700" dirty="0" smtClean="0">
                          <a:solidFill>
                            <a:srgbClr val="000000"/>
                          </a:solidFill>
                          <a:latin typeface="Arial"/>
                          <a:ea typeface="Times New Roman"/>
                          <a:cs typeface="Times New Roman"/>
                        </a:rPr>
                        <a:t>Karachi</a:t>
                      </a:r>
                      <a:endParaRPr lang="en-US" sz="1700" dirty="0">
                        <a:solidFill>
                          <a:srgbClr val="000000"/>
                        </a:solidFill>
                        <a:latin typeface="Arial"/>
                        <a:ea typeface="Times New Roman"/>
                        <a:cs typeface="Times New Roman"/>
                      </a:endParaRP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F0"/>
                    </a:solidFill>
                  </a:tcPr>
                </a:tc>
                <a:tc>
                  <a:txBody>
                    <a:bodyPr/>
                    <a:lstStyle/>
                    <a:p>
                      <a:pPr marL="0" marR="0" algn="ctr">
                        <a:spcBef>
                          <a:spcPts val="0"/>
                        </a:spcBef>
                        <a:spcAft>
                          <a:spcPts val="0"/>
                        </a:spcAft>
                      </a:pPr>
                      <a:r>
                        <a:rPr lang="en-US" sz="1700" dirty="0" smtClean="0">
                          <a:solidFill>
                            <a:srgbClr val="000000"/>
                          </a:solidFill>
                          <a:latin typeface="Arial"/>
                          <a:ea typeface="Times New Roman"/>
                          <a:cs typeface="Times New Roman"/>
                        </a:rPr>
                        <a:t>1</a:t>
                      </a:r>
                      <a:endParaRPr lang="en-US" sz="1700" dirty="0">
                        <a:solidFill>
                          <a:srgbClr val="000000"/>
                        </a:solidFill>
                        <a:latin typeface="Arial"/>
                        <a:ea typeface="Times New Roman"/>
                        <a:cs typeface="Times New Roman"/>
                      </a:endParaRPr>
                    </a:p>
                  </a:txBody>
                  <a:tcPr marL="65784" marR="65784"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B0F0"/>
                    </a:solidFill>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026882" y="145146"/>
            <a:ext cx="9144000" cy="838200"/>
          </a:xfrm>
          <a:noFill/>
        </p:spPr>
        <p:txBody>
          <a:bodyPr/>
          <a:lstStyle/>
          <a:p>
            <a:r>
              <a:rPr lang="en-US" sz="3600" b="1" dirty="0" smtClean="0">
                <a:solidFill>
                  <a:schemeClr val="accent2"/>
                </a:solidFill>
              </a:rPr>
              <a:t>Key Findings ASER 2011  - </a:t>
            </a:r>
            <a:r>
              <a:rPr lang="en-US" sz="3600" b="1" dirty="0" err="1" smtClean="0">
                <a:solidFill>
                  <a:schemeClr val="accent2"/>
                </a:solidFill>
              </a:rPr>
              <a:t>Sindh</a:t>
            </a:r>
            <a:endParaRPr lang="en-US" sz="3600" b="1" dirty="0" smtClean="0">
              <a:solidFill>
                <a:schemeClr val="accent2"/>
              </a:solidFill>
            </a:endParaRPr>
          </a:p>
        </p:txBody>
      </p:sp>
      <p:graphicFrame>
        <p:nvGraphicFramePr>
          <p:cNvPr id="6" name="Content Placeholder 5"/>
          <p:cNvGraphicFramePr>
            <a:graphicFrameLocks noGrp="1"/>
          </p:cNvGraphicFramePr>
          <p:nvPr>
            <p:ph idx="1"/>
          </p:nvPr>
        </p:nvGraphicFramePr>
        <p:xfrm>
          <a:off x="228600" y="1219200"/>
          <a:ext cx="90678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7"/>
          <p:cNvPicPr>
            <a:picLocks noChangeAspect="1" noChangeArrowheads="1"/>
          </p:cNvPicPr>
          <p:nvPr/>
        </p:nvPicPr>
        <p:blipFill>
          <a:blip r:embed="rId7" cstate="email"/>
          <a:srcRect/>
          <a:stretch>
            <a:fillRect/>
          </a:stretch>
        </p:blipFill>
        <p:spPr bwMode="auto">
          <a:xfrm>
            <a:off x="7078159" y="217716"/>
            <a:ext cx="2065841" cy="8138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TextBox 7"/>
          <p:cNvSpPr txBox="1">
            <a:spLocks noChangeArrowheads="1"/>
          </p:cNvSpPr>
          <p:nvPr/>
        </p:nvSpPr>
        <p:spPr bwMode="auto">
          <a:xfrm>
            <a:off x="457200" y="228600"/>
            <a:ext cx="8686800" cy="646113"/>
          </a:xfrm>
          <a:prstGeom prst="rect">
            <a:avLst/>
          </a:prstGeom>
          <a:noFill/>
          <a:ln w="9525">
            <a:noFill/>
            <a:miter lim="800000"/>
            <a:headEnd/>
            <a:tailEnd/>
          </a:ln>
        </p:spPr>
        <p:txBody>
          <a:bodyPr>
            <a:spAutoFit/>
          </a:bodyPr>
          <a:lstStyle/>
          <a:p>
            <a:r>
              <a:rPr lang="en-US" sz="3600" b="1" dirty="0">
                <a:solidFill>
                  <a:schemeClr val="accent2"/>
                </a:solidFill>
                <a:latin typeface="+mj-lt"/>
                <a:ea typeface="+mj-ea"/>
                <a:cs typeface="+mj-cs"/>
              </a:rPr>
              <a:t>District Wise Enrollment  </a:t>
            </a:r>
          </a:p>
        </p:txBody>
      </p:sp>
      <p:sp>
        <p:nvSpPr>
          <p:cNvPr id="27655" name="Rectangle 10"/>
          <p:cNvSpPr>
            <a:spLocks noChangeArrowheads="1"/>
          </p:cNvSpPr>
          <p:nvPr/>
        </p:nvSpPr>
        <p:spPr bwMode="auto">
          <a:xfrm>
            <a:off x="381000" y="914400"/>
            <a:ext cx="8763000" cy="1000274"/>
          </a:xfrm>
          <a:prstGeom prst="rect">
            <a:avLst/>
          </a:prstGeom>
          <a:noFill/>
          <a:ln w="9525">
            <a:noFill/>
            <a:miter lim="800000"/>
            <a:headEnd/>
            <a:tailEnd/>
          </a:ln>
        </p:spPr>
        <p:txBody>
          <a:bodyPr>
            <a:spAutoFit/>
          </a:bodyPr>
          <a:lstStyle/>
          <a:p>
            <a:pPr marL="231775" indent="-231775" algn="just">
              <a:spcAft>
                <a:spcPts val="600"/>
              </a:spcAft>
              <a:buClr>
                <a:srgbClr val="0070C0"/>
              </a:buClr>
              <a:buSzPct val="100000"/>
              <a:buFont typeface="Wingdings" pitchFamily="2" charset="2"/>
              <a:buChar char="Ø"/>
            </a:pPr>
            <a:r>
              <a:rPr lang="en-US" dirty="0">
                <a:latin typeface="Calibri" pitchFamily="34" charset="0"/>
              </a:rPr>
              <a:t> Among the 17 districts surveyed, </a:t>
            </a:r>
            <a:r>
              <a:rPr lang="en-US" b="1" dirty="0" err="1">
                <a:solidFill>
                  <a:srgbClr val="C00000"/>
                </a:solidFill>
                <a:latin typeface="Calibri" pitchFamily="34" charset="0"/>
              </a:rPr>
              <a:t>Kashmore</a:t>
            </a:r>
            <a:r>
              <a:rPr lang="en-US" dirty="0">
                <a:latin typeface="Calibri" pitchFamily="34" charset="0"/>
              </a:rPr>
              <a:t> has the highest number of out-of-school children (45%), followed by </a:t>
            </a:r>
            <a:r>
              <a:rPr lang="en-US" dirty="0" err="1">
                <a:latin typeface="Calibri" pitchFamily="34" charset="0"/>
              </a:rPr>
              <a:t>Thatta</a:t>
            </a:r>
            <a:r>
              <a:rPr lang="en-US" dirty="0">
                <a:latin typeface="Calibri" pitchFamily="34" charset="0"/>
              </a:rPr>
              <a:t>.</a:t>
            </a:r>
          </a:p>
          <a:p>
            <a:pPr marL="231775" indent="-231775" algn="just">
              <a:spcAft>
                <a:spcPts val="600"/>
              </a:spcAft>
              <a:buClr>
                <a:srgbClr val="0070C0"/>
              </a:buClr>
              <a:buSzPct val="100000"/>
              <a:buFont typeface="Wingdings" pitchFamily="2" charset="2"/>
              <a:buChar char="Ø"/>
            </a:pPr>
            <a:r>
              <a:rPr lang="en-US" dirty="0" err="1">
                <a:latin typeface="Calibri" pitchFamily="34" charset="0"/>
              </a:rPr>
              <a:t>Larkana</a:t>
            </a:r>
            <a:r>
              <a:rPr lang="en-US" dirty="0">
                <a:latin typeface="Calibri" pitchFamily="34" charset="0"/>
              </a:rPr>
              <a:t> has the lowest number of out-of-school children (16%)</a:t>
            </a:r>
          </a:p>
        </p:txBody>
      </p:sp>
      <p:pic>
        <p:nvPicPr>
          <p:cNvPr id="27656" name="Picture 7"/>
          <p:cNvPicPr>
            <a:picLocks noChangeAspect="1" noChangeArrowheads="1"/>
          </p:cNvPicPr>
          <p:nvPr/>
        </p:nvPicPr>
        <p:blipFill>
          <a:blip r:embed="rId2" cstate="email"/>
          <a:srcRect/>
          <a:stretch>
            <a:fillRect/>
          </a:stretch>
        </p:blipFill>
        <p:spPr bwMode="auto">
          <a:xfrm>
            <a:off x="7079335" y="188682"/>
            <a:ext cx="2065841" cy="813816"/>
          </a:xfrm>
          <a:prstGeom prst="rect">
            <a:avLst/>
          </a:prstGeom>
          <a:noFill/>
          <a:ln w="9525">
            <a:noFill/>
            <a:miter lim="800000"/>
            <a:headEnd/>
            <a:tailEnd/>
          </a:ln>
        </p:spPr>
      </p:pic>
      <p:pic>
        <p:nvPicPr>
          <p:cNvPr id="27657" name="Picture 1"/>
          <p:cNvPicPr>
            <a:picLocks noChangeAspect="1" noChangeArrowheads="1"/>
          </p:cNvPicPr>
          <p:nvPr/>
        </p:nvPicPr>
        <p:blipFill>
          <a:blip r:embed="rId3" cstate="email"/>
          <a:srcRect/>
          <a:stretch>
            <a:fillRect/>
          </a:stretch>
        </p:blipFill>
        <p:spPr bwMode="auto">
          <a:xfrm>
            <a:off x="732972" y="1850574"/>
            <a:ext cx="7772400" cy="4575175"/>
          </a:xfrm>
          <a:prstGeom prst="rect">
            <a:avLst/>
          </a:prstGeom>
          <a:noFill/>
          <a:ln w="9525">
            <a:noFill/>
            <a:miter lim="800000"/>
            <a:headEnd/>
            <a:tailEnd/>
          </a:ln>
        </p:spPr>
      </p:pic>
      <p:sp>
        <p:nvSpPr>
          <p:cNvPr id="11" name="Rectangle 10"/>
          <p:cNvSpPr/>
          <p:nvPr/>
        </p:nvSpPr>
        <p:spPr>
          <a:xfrm>
            <a:off x="809172" y="5504550"/>
            <a:ext cx="77724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Box 9"/>
          <p:cNvSpPr txBox="1">
            <a:spLocks noChangeArrowheads="1"/>
          </p:cNvSpPr>
          <p:nvPr/>
        </p:nvSpPr>
        <p:spPr bwMode="auto">
          <a:xfrm>
            <a:off x="381000" y="381000"/>
            <a:ext cx="8229600" cy="646331"/>
          </a:xfrm>
          <a:prstGeom prst="rect">
            <a:avLst/>
          </a:prstGeom>
          <a:noFill/>
          <a:ln w="9525">
            <a:noFill/>
            <a:miter lim="800000"/>
            <a:headEnd/>
            <a:tailEnd/>
          </a:ln>
        </p:spPr>
        <p:txBody>
          <a:bodyPr>
            <a:spAutoFit/>
          </a:bodyPr>
          <a:lstStyle/>
          <a:p>
            <a:r>
              <a:rPr lang="en-US" sz="3600" b="1" dirty="0">
                <a:solidFill>
                  <a:schemeClr val="accent2"/>
                </a:solidFill>
                <a:latin typeface="+mj-lt"/>
                <a:ea typeface="+mj-ea"/>
                <a:cs typeface="+mj-cs"/>
              </a:rPr>
              <a:t>Learning levels</a:t>
            </a:r>
          </a:p>
        </p:txBody>
      </p:sp>
      <p:sp>
        <p:nvSpPr>
          <p:cNvPr id="28678" name="TextBox 12"/>
          <p:cNvSpPr txBox="1">
            <a:spLocks noChangeArrowheads="1"/>
          </p:cNvSpPr>
          <p:nvPr/>
        </p:nvSpPr>
        <p:spPr bwMode="auto">
          <a:xfrm>
            <a:off x="381000" y="1066800"/>
            <a:ext cx="4114800" cy="2862263"/>
          </a:xfrm>
          <a:prstGeom prst="rect">
            <a:avLst/>
          </a:prstGeom>
          <a:noFill/>
          <a:ln w="9525">
            <a:noFill/>
            <a:miter lim="800000"/>
            <a:headEnd/>
            <a:tailEnd/>
          </a:ln>
        </p:spPr>
        <p:txBody>
          <a:bodyPr>
            <a:spAutoFit/>
          </a:bodyPr>
          <a:lstStyle/>
          <a:p>
            <a:pPr marL="231775" indent="-231775">
              <a:buFont typeface="Wingdings" pitchFamily="2" charset="2"/>
              <a:buChar char="Ø"/>
            </a:pPr>
            <a:r>
              <a:rPr lang="en-US" b="1">
                <a:solidFill>
                  <a:srgbClr val="C00000"/>
                </a:solidFill>
                <a:latin typeface="Calibri" pitchFamily="34" charset="0"/>
              </a:rPr>
              <a:t>NowsheroFeroze </a:t>
            </a:r>
            <a:r>
              <a:rPr lang="en-US" b="1">
                <a:latin typeface="Calibri" pitchFamily="34" charset="0"/>
              </a:rPr>
              <a:t>ranks highest in Reading Levels (Urdu/Sindhi) and Arithmetic level</a:t>
            </a:r>
          </a:p>
          <a:p>
            <a:pPr marL="231775" indent="-231775">
              <a:buFont typeface="Wingdings" pitchFamily="2" charset="2"/>
              <a:buChar char="Ø"/>
            </a:pPr>
            <a:r>
              <a:rPr lang="en-US" b="1">
                <a:latin typeface="Calibri" pitchFamily="34" charset="0"/>
              </a:rPr>
              <a:t>The consistently better districts in all three subjects include </a:t>
            </a:r>
          </a:p>
          <a:p>
            <a:pPr lvl="1">
              <a:buFont typeface="Wingdings" pitchFamily="2" charset="2"/>
              <a:buChar char="Ø"/>
            </a:pPr>
            <a:r>
              <a:rPr lang="en-US" b="1">
                <a:solidFill>
                  <a:srgbClr val="C00000"/>
                </a:solidFill>
                <a:latin typeface="Calibri" pitchFamily="34" charset="0"/>
              </a:rPr>
              <a:t>NowsheroFeroze</a:t>
            </a:r>
          </a:p>
          <a:p>
            <a:pPr lvl="1">
              <a:buFont typeface="Wingdings" pitchFamily="2" charset="2"/>
              <a:buChar char="Ø"/>
            </a:pPr>
            <a:r>
              <a:rPr lang="en-US" b="1">
                <a:solidFill>
                  <a:srgbClr val="C00000"/>
                </a:solidFill>
                <a:latin typeface="Calibri" pitchFamily="34" charset="0"/>
              </a:rPr>
              <a:t>Hyderabad</a:t>
            </a:r>
          </a:p>
          <a:p>
            <a:pPr marL="231775" indent="-231775">
              <a:buFont typeface="Wingdings" pitchFamily="2" charset="2"/>
              <a:buChar char="Ø"/>
            </a:pPr>
            <a:r>
              <a:rPr lang="en-US" b="1">
                <a:latin typeface="Calibri" pitchFamily="34" charset="0"/>
              </a:rPr>
              <a:t>The consistently worse districts include </a:t>
            </a:r>
          </a:p>
          <a:p>
            <a:pPr lvl="1">
              <a:buFont typeface="Wingdings" pitchFamily="2" charset="2"/>
              <a:buChar char="Ø"/>
            </a:pPr>
            <a:r>
              <a:rPr lang="en-US" b="1">
                <a:solidFill>
                  <a:srgbClr val="C00000"/>
                </a:solidFill>
                <a:latin typeface="Calibri" pitchFamily="34" charset="0"/>
              </a:rPr>
              <a:t>Kashmore</a:t>
            </a:r>
          </a:p>
          <a:p>
            <a:pPr lvl="1">
              <a:buFont typeface="Wingdings" pitchFamily="2" charset="2"/>
              <a:buChar char="Ø"/>
            </a:pPr>
            <a:r>
              <a:rPr lang="en-US" b="1">
                <a:solidFill>
                  <a:srgbClr val="C00000"/>
                </a:solidFill>
                <a:latin typeface="Calibri" pitchFamily="34" charset="0"/>
              </a:rPr>
              <a:t>Thatta</a:t>
            </a:r>
          </a:p>
        </p:txBody>
      </p:sp>
      <p:pic>
        <p:nvPicPr>
          <p:cNvPr id="28679" name="Picture 7"/>
          <p:cNvPicPr>
            <a:picLocks noChangeAspect="1" noChangeArrowheads="1"/>
          </p:cNvPicPr>
          <p:nvPr/>
        </p:nvPicPr>
        <p:blipFill>
          <a:blip r:embed="rId2" cstate="email"/>
          <a:srcRect/>
          <a:stretch>
            <a:fillRect/>
          </a:stretch>
        </p:blipFill>
        <p:spPr bwMode="auto">
          <a:xfrm>
            <a:off x="7078159" y="199572"/>
            <a:ext cx="2065841" cy="813816"/>
          </a:xfrm>
          <a:prstGeom prst="rect">
            <a:avLst/>
          </a:prstGeom>
          <a:noFill/>
          <a:ln w="9525">
            <a:noFill/>
            <a:miter lim="800000"/>
            <a:headEnd/>
            <a:tailEnd/>
          </a:ln>
        </p:spPr>
      </p:pic>
      <p:pic>
        <p:nvPicPr>
          <p:cNvPr id="28680" name="Picture 1"/>
          <p:cNvPicPr>
            <a:picLocks noChangeAspect="1" noChangeArrowheads="1"/>
          </p:cNvPicPr>
          <p:nvPr/>
        </p:nvPicPr>
        <p:blipFill>
          <a:blip r:embed="rId3" cstate="email"/>
          <a:srcRect/>
          <a:stretch>
            <a:fillRect/>
          </a:stretch>
        </p:blipFill>
        <p:spPr bwMode="auto">
          <a:xfrm>
            <a:off x="4495800" y="1066800"/>
            <a:ext cx="4648200" cy="2819400"/>
          </a:xfrm>
          <a:prstGeom prst="rect">
            <a:avLst/>
          </a:prstGeom>
          <a:noFill/>
          <a:ln w="9525">
            <a:noFill/>
            <a:miter lim="800000"/>
            <a:headEnd/>
            <a:tailEnd/>
          </a:ln>
        </p:spPr>
      </p:pic>
      <p:pic>
        <p:nvPicPr>
          <p:cNvPr id="28681" name="Picture 2"/>
          <p:cNvPicPr>
            <a:picLocks noChangeAspect="1" noChangeArrowheads="1"/>
          </p:cNvPicPr>
          <p:nvPr/>
        </p:nvPicPr>
        <p:blipFill>
          <a:blip r:embed="rId4" cstate="email"/>
          <a:srcRect/>
          <a:stretch>
            <a:fillRect/>
          </a:stretch>
        </p:blipFill>
        <p:spPr bwMode="auto">
          <a:xfrm>
            <a:off x="4495800" y="3886200"/>
            <a:ext cx="4648200" cy="2971800"/>
          </a:xfrm>
          <a:prstGeom prst="rect">
            <a:avLst/>
          </a:prstGeom>
          <a:noFill/>
          <a:ln w="9525">
            <a:noFill/>
            <a:miter lim="800000"/>
            <a:headEnd/>
            <a:tailEnd/>
          </a:ln>
        </p:spPr>
      </p:pic>
      <p:pic>
        <p:nvPicPr>
          <p:cNvPr id="28682" name="Picture 3"/>
          <p:cNvPicPr>
            <a:picLocks noChangeAspect="1" noChangeArrowheads="1"/>
          </p:cNvPicPr>
          <p:nvPr/>
        </p:nvPicPr>
        <p:blipFill>
          <a:blip r:embed="rId5" cstate="email"/>
          <a:srcRect/>
          <a:stretch>
            <a:fillRect/>
          </a:stretch>
        </p:blipFill>
        <p:spPr bwMode="auto">
          <a:xfrm>
            <a:off x="304800" y="3886200"/>
            <a:ext cx="4114800" cy="2971800"/>
          </a:xfrm>
          <a:prstGeom prst="rect">
            <a:avLst/>
          </a:prstGeom>
          <a:noFill/>
          <a:ln w="9525">
            <a:noFill/>
            <a:miter lim="800000"/>
            <a:headEnd/>
            <a:tailEnd/>
          </a:ln>
        </p:spPr>
      </p:pic>
      <p:sp>
        <p:nvSpPr>
          <p:cNvPr id="11" name="Rectangle 10"/>
          <p:cNvSpPr/>
          <p:nvPr/>
        </p:nvSpPr>
        <p:spPr>
          <a:xfrm>
            <a:off x="4572000" y="3144838"/>
            <a:ext cx="4572000" cy="114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ectangle 11"/>
          <p:cNvSpPr/>
          <p:nvPr/>
        </p:nvSpPr>
        <p:spPr>
          <a:xfrm>
            <a:off x="4519613" y="6051550"/>
            <a:ext cx="4572000" cy="114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12"/>
          <p:cNvSpPr/>
          <p:nvPr/>
        </p:nvSpPr>
        <p:spPr>
          <a:xfrm>
            <a:off x="230188" y="6369050"/>
            <a:ext cx="4189412" cy="114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a:xfrm>
            <a:off x="685800" y="1143000"/>
            <a:ext cx="8229600" cy="4525963"/>
          </a:xfrm>
        </p:spPr>
        <p:txBody>
          <a:bodyPr/>
          <a:lstStyle/>
          <a:p>
            <a:endParaRPr lang="en-US" smtClean="0"/>
          </a:p>
          <a:p>
            <a:endParaRPr lang="en-US" smtClean="0"/>
          </a:p>
          <a:p>
            <a:pPr algn="ctr">
              <a:buFont typeface="Arial" charset="0"/>
              <a:buNone/>
            </a:pPr>
            <a:r>
              <a:rPr lang="en-US" sz="4400" b="1" smtClean="0">
                <a:solidFill>
                  <a:srgbClr val="0070C0"/>
                </a:solidFill>
              </a:rPr>
              <a:t>Part III</a:t>
            </a:r>
          </a:p>
          <a:p>
            <a:pPr algn="ctr">
              <a:buFont typeface="Arial" charset="0"/>
              <a:buNone/>
            </a:pPr>
            <a:r>
              <a:rPr lang="en-US" sz="4400" b="1" smtClean="0">
                <a:solidFill>
                  <a:srgbClr val="0070C0"/>
                </a:solidFill>
              </a:rPr>
              <a:t>Progress by Components </a:t>
            </a:r>
          </a:p>
          <a:p>
            <a:pPr algn="ctr">
              <a:buFont typeface="Arial" charset="0"/>
              <a:buNone/>
            </a:pPr>
            <a:r>
              <a:rPr lang="en-US" sz="4400" b="1" smtClean="0">
                <a:solidFill>
                  <a:srgbClr val="0070C0"/>
                </a:solidFill>
              </a:rPr>
              <a:t>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85800"/>
            <a:ext cx="8229600" cy="5638800"/>
          </a:xfrm>
        </p:spPr>
        <p:txBody>
          <a:bodyPr>
            <a:normAutofit fontScale="92500" lnSpcReduction="10000"/>
          </a:bodyPr>
          <a:lstStyle/>
          <a:p>
            <a:pPr marL="0" indent="0" algn="ctr" eaLnBrk="1" fontAlgn="auto" hangingPunct="1">
              <a:lnSpc>
                <a:spcPct val="80000"/>
              </a:lnSpc>
              <a:spcBef>
                <a:spcPts val="0"/>
              </a:spcBef>
              <a:spcAft>
                <a:spcPts val="0"/>
              </a:spcAft>
              <a:buFont typeface="Arial" charset="0"/>
              <a:buNone/>
              <a:defRPr/>
            </a:pPr>
            <a:r>
              <a:rPr lang="en-GB" sz="3000" b="1" dirty="0" smtClean="0">
                <a:solidFill>
                  <a:srgbClr val="0070C0"/>
                </a:solidFill>
                <a:latin typeface="Arial" pitchFamily="34" charset="0"/>
                <a:cs typeface="Arial" pitchFamily="34" charset="0"/>
              </a:rPr>
              <a:t>Component 1: </a:t>
            </a:r>
            <a:r>
              <a:rPr lang="en-US" sz="3000" b="1" dirty="0" smtClean="0">
                <a:solidFill>
                  <a:srgbClr val="0070C0"/>
                </a:solidFill>
                <a:latin typeface="Arial" pitchFamily="34" charset="0"/>
                <a:cs typeface="Arial" pitchFamily="34" charset="0"/>
              </a:rPr>
              <a:t>School Rehabilitation : </a:t>
            </a:r>
          </a:p>
          <a:p>
            <a:pPr marL="0" indent="0" algn="ctr" eaLnBrk="1" fontAlgn="auto" hangingPunct="1">
              <a:lnSpc>
                <a:spcPct val="110000"/>
              </a:lnSpc>
              <a:spcBef>
                <a:spcPts val="0"/>
              </a:spcBef>
              <a:spcAft>
                <a:spcPts val="0"/>
              </a:spcAft>
              <a:buFont typeface="Arial" charset="0"/>
              <a:buNone/>
              <a:defRPr/>
            </a:pPr>
            <a:r>
              <a:rPr lang="en-US" sz="3000" b="1" dirty="0" smtClean="0">
                <a:solidFill>
                  <a:srgbClr val="0070C0"/>
                </a:solidFill>
                <a:latin typeface="Arial" pitchFamily="34" charset="0"/>
                <a:cs typeface="Arial" pitchFamily="34" charset="0"/>
              </a:rPr>
              <a:t>As part of Comprehensive WSIP  </a:t>
            </a:r>
          </a:p>
          <a:p>
            <a:pPr>
              <a:defRPr/>
            </a:pPr>
            <a:endParaRPr lang="en-US" sz="1800" dirty="0" smtClean="0">
              <a:latin typeface="Arial" pitchFamily="34" charset="0"/>
              <a:cs typeface="Arial" pitchFamily="34" charset="0"/>
            </a:endParaRPr>
          </a:p>
          <a:p>
            <a:pPr>
              <a:spcAft>
                <a:spcPts val="600"/>
              </a:spcAft>
              <a:defRPr/>
            </a:pPr>
            <a:r>
              <a:rPr lang="en-US" sz="2100" b="1" dirty="0" smtClean="0">
                <a:latin typeface="Arial" pitchFamily="34" charset="0"/>
                <a:cs typeface="Arial" pitchFamily="34" charset="0"/>
              </a:rPr>
              <a:t>Outcome 1:    </a:t>
            </a:r>
            <a:r>
              <a:rPr lang="ru-RU" sz="2100" b="1" dirty="0" smtClean="0">
                <a:latin typeface="Arial" pitchFamily="34" charset="0"/>
                <a:cs typeface="Arial" pitchFamily="34" charset="0"/>
              </a:rPr>
              <a:t>Children have access to improved infrastructure and safe learning environment</a:t>
            </a:r>
            <a:endParaRPr lang="en-US" sz="2100" b="1" dirty="0" smtClean="0">
              <a:latin typeface="Arial" pitchFamily="34" charset="0"/>
              <a:cs typeface="Arial" pitchFamily="34" charset="0"/>
            </a:endParaRPr>
          </a:p>
          <a:p>
            <a:pPr marL="914400" indent="-393700">
              <a:buFont typeface="Arial" charset="0"/>
              <a:buNone/>
              <a:tabLst>
                <a:tab pos="914400" algn="l"/>
              </a:tabLst>
              <a:defRPr/>
            </a:pPr>
            <a:r>
              <a:rPr lang="en-US" sz="2100" dirty="0" smtClean="0">
                <a:latin typeface="Arial" pitchFamily="34" charset="0"/>
                <a:cs typeface="Arial" pitchFamily="34" charset="0"/>
              </a:rPr>
              <a:t>	Output 1.1:	</a:t>
            </a:r>
            <a:r>
              <a:rPr lang="ru-RU" sz="2100" dirty="0" smtClean="0">
                <a:latin typeface="Arial" pitchFamily="34" charset="0"/>
                <a:cs typeface="Arial" pitchFamily="34" charset="0"/>
              </a:rPr>
              <a:t>Physical rehabilitation of 50 girls’ primary </a:t>
            </a:r>
            <a:r>
              <a:rPr lang="en-US" sz="2100" dirty="0" smtClean="0">
                <a:latin typeface="Arial" pitchFamily="34" charset="0"/>
                <a:cs typeface="Arial" pitchFamily="34" charset="0"/>
              </a:rPr>
              <a:t>			</a:t>
            </a:r>
            <a:r>
              <a:rPr lang="ru-RU" sz="2100" dirty="0" smtClean="0">
                <a:latin typeface="Arial" pitchFamily="34" charset="0"/>
                <a:cs typeface="Arial" pitchFamily="34" charset="0"/>
              </a:rPr>
              <a:t>schools</a:t>
            </a:r>
            <a:endParaRPr lang="en-US" sz="2100" dirty="0" smtClean="0">
              <a:latin typeface="Arial" pitchFamily="34" charset="0"/>
              <a:cs typeface="Arial" pitchFamily="34" charset="0"/>
            </a:endParaRPr>
          </a:p>
          <a:p>
            <a:pPr marL="914400" indent="-393700">
              <a:spcAft>
                <a:spcPts val="600"/>
              </a:spcAft>
              <a:buFont typeface="Arial" charset="0"/>
              <a:buNone/>
              <a:tabLst>
                <a:tab pos="914400" algn="l"/>
              </a:tabLst>
              <a:defRPr/>
            </a:pPr>
            <a:r>
              <a:rPr lang="en-US" sz="2100" dirty="0" smtClean="0">
                <a:latin typeface="Arial" pitchFamily="34" charset="0"/>
                <a:cs typeface="Arial" pitchFamily="34" charset="0"/>
              </a:rPr>
              <a:t>	</a:t>
            </a:r>
            <a:r>
              <a:rPr lang="ru-RU" sz="2100" dirty="0" smtClean="0">
                <a:latin typeface="Arial" pitchFamily="34" charset="0"/>
                <a:cs typeface="Arial" pitchFamily="34" charset="0"/>
              </a:rPr>
              <a:t>Output 1.2	50 schools are supplied with learning </a:t>
            </a:r>
            <a:r>
              <a:rPr lang="en-US" sz="2100" dirty="0" smtClean="0">
                <a:latin typeface="Arial" pitchFamily="34" charset="0"/>
                <a:cs typeface="Arial" pitchFamily="34" charset="0"/>
              </a:rPr>
              <a:t>			</a:t>
            </a:r>
            <a:r>
              <a:rPr lang="ru-RU" sz="2100" dirty="0" smtClean="0">
                <a:latin typeface="Arial" pitchFamily="34" charset="0"/>
                <a:cs typeface="Arial" pitchFamily="34" charset="0"/>
              </a:rPr>
              <a:t>materials,</a:t>
            </a:r>
            <a:r>
              <a:rPr lang="en-US" sz="2100" dirty="0" smtClean="0">
                <a:latin typeface="Arial" pitchFamily="34" charset="0"/>
                <a:cs typeface="Arial" pitchFamily="34" charset="0"/>
              </a:rPr>
              <a:t> </a:t>
            </a:r>
            <a:r>
              <a:rPr lang="ru-RU" sz="2100" dirty="0" smtClean="0">
                <a:latin typeface="Arial" pitchFamily="34" charset="0"/>
                <a:cs typeface="Arial" pitchFamily="34" charset="0"/>
              </a:rPr>
              <a:t>furniture and para teachers</a:t>
            </a:r>
            <a:endParaRPr lang="en-US" sz="2100" dirty="0" smtClean="0">
              <a:latin typeface="Arial" pitchFamily="34" charset="0"/>
              <a:cs typeface="Arial" pitchFamily="34" charset="0"/>
            </a:endParaRPr>
          </a:p>
          <a:p>
            <a:pPr>
              <a:spcAft>
                <a:spcPts val="600"/>
              </a:spcAft>
              <a:defRPr/>
            </a:pPr>
            <a:r>
              <a:rPr lang="en-US" sz="2100" b="1" dirty="0" smtClean="0">
                <a:latin typeface="Arial" pitchFamily="34" charset="0"/>
                <a:cs typeface="Arial" pitchFamily="34" charset="0"/>
              </a:rPr>
              <a:t>Outcome 2:   </a:t>
            </a:r>
            <a:r>
              <a:rPr lang="ru-RU" sz="2100" b="1" dirty="0" smtClean="0">
                <a:latin typeface="Arial" pitchFamily="34" charset="0"/>
                <a:cs typeface="Arial" pitchFamily="34" charset="0"/>
              </a:rPr>
              <a:t>Issues relating quality of education are addressed</a:t>
            </a:r>
            <a:endParaRPr lang="en-US" sz="2100" b="1" dirty="0" smtClean="0">
              <a:latin typeface="Arial" pitchFamily="34" charset="0"/>
              <a:cs typeface="Arial" pitchFamily="34" charset="0"/>
            </a:endParaRPr>
          </a:p>
          <a:p>
            <a:pPr marL="914400" indent="-393700">
              <a:buFont typeface="Arial" charset="0"/>
              <a:buNone/>
              <a:tabLst>
                <a:tab pos="914400" algn="l"/>
              </a:tabLst>
              <a:defRPr/>
            </a:pPr>
            <a:r>
              <a:rPr lang="en-US" sz="2100" dirty="0" smtClean="0">
                <a:latin typeface="Arial" pitchFamily="34" charset="0"/>
                <a:cs typeface="Arial" pitchFamily="34" charset="0"/>
              </a:rPr>
              <a:t>	</a:t>
            </a:r>
            <a:r>
              <a:rPr lang="ru-RU" sz="2100" dirty="0" smtClean="0">
                <a:latin typeface="Arial" pitchFamily="34" charset="0"/>
                <a:cs typeface="Arial" pitchFamily="34" charset="0"/>
              </a:rPr>
              <a:t>Output 2.1</a:t>
            </a:r>
            <a:r>
              <a:rPr lang="en-US" sz="2100" dirty="0" smtClean="0">
                <a:latin typeface="Arial" pitchFamily="34" charset="0"/>
                <a:cs typeface="Arial" pitchFamily="34" charset="0"/>
              </a:rPr>
              <a:t>      	</a:t>
            </a:r>
            <a:r>
              <a:rPr lang="ru-RU" sz="2100" dirty="0" smtClean="0">
                <a:latin typeface="Arial" pitchFamily="34" charset="0"/>
                <a:cs typeface="Arial" pitchFamily="34" charset="0"/>
              </a:rPr>
              <a:t>300 schools, teachers and school councils </a:t>
            </a:r>
            <a:r>
              <a:rPr lang="en-US" sz="2100" dirty="0" smtClean="0">
                <a:latin typeface="Arial" pitchFamily="34" charset="0"/>
                <a:cs typeface="Arial" pitchFamily="34" charset="0"/>
              </a:rPr>
              <a:t>		</a:t>
            </a:r>
            <a:r>
              <a:rPr lang="ru-RU" sz="2100" dirty="0" smtClean="0">
                <a:latin typeface="Arial" pitchFamily="34" charset="0"/>
                <a:cs typeface="Arial" pitchFamily="34" charset="0"/>
              </a:rPr>
              <a:t>provided</a:t>
            </a:r>
            <a:r>
              <a:rPr lang="en-US" sz="2100" dirty="0" smtClean="0">
                <a:latin typeface="Arial" pitchFamily="34" charset="0"/>
                <a:cs typeface="Arial" pitchFamily="34" charset="0"/>
              </a:rPr>
              <a:t> </a:t>
            </a:r>
            <a:r>
              <a:rPr lang="ru-RU" sz="2100" dirty="0" smtClean="0">
                <a:latin typeface="Arial" pitchFamily="34" charset="0"/>
                <a:cs typeface="Arial" pitchFamily="34" charset="0"/>
              </a:rPr>
              <a:t>quality inputs for learning,</a:t>
            </a:r>
            <a:r>
              <a:rPr lang="en-US" sz="2100" dirty="0" smtClean="0">
                <a:latin typeface="Arial" pitchFamily="34" charset="0"/>
                <a:cs typeface="Arial" pitchFamily="34" charset="0"/>
              </a:rPr>
              <a:t> </a:t>
            </a:r>
            <a:r>
              <a:rPr lang="ru-RU" sz="2100" dirty="0" smtClean="0">
                <a:latin typeface="Arial" pitchFamily="34" charset="0"/>
                <a:cs typeface="Arial" pitchFamily="34" charset="0"/>
              </a:rPr>
              <a:t>ECE, DRR, </a:t>
            </a:r>
            <a:r>
              <a:rPr lang="en-US" sz="2100" dirty="0" smtClean="0">
                <a:latin typeface="Arial" pitchFamily="34" charset="0"/>
                <a:cs typeface="Arial" pitchFamily="34" charset="0"/>
              </a:rPr>
              <a:t>		</a:t>
            </a:r>
            <a:r>
              <a:rPr lang="ru-RU" sz="2100" dirty="0" smtClean="0">
                <a:latin typeface="Arial" pitchFamily="34" charset="0"/>
                <a:cs typeface="Arial" pitchFamily="34" charset="0"/>
              </a:rPr>
              <a:t>hygiene, life skills and environmental education</a:t>
            </a:r>
            <a:endParaRPr lang="en-US" sz="2100" dirty="0" smtClean="0">
              <a:latin typeface="Arial" pitchFamily="34" charset="0"/>
              <a:cs typeface="Arial" pitchFamily="34" charset="0"/>
            </a:endParaRPr>
          </a:p>
          <a:p>
            <a:pPr marL="914400" indent="-393700">
              <a:spcAft>
                <a:spcPts val="600"/>
              </a:spcAft>
              <a:buFont typeface="Arial" charset="0"/>
              <a:buNone/>
              <a:tabLst>
                <a:tab pos="914400" algn="l"/>
              </a:tabLst>
              <a:defRPr/>
            </a:pPr>
            <a:r>
              <a:rPr lang="en-US" sz="2100" dirty="0" smtClean="0">
                <a:latin typeface="Arial" pitchFamily="34" charset="0"/>
                <a:cs typeface="Arial" pitchFamily="34" charset="0"/>
              </a:rPr>
              <a:t>	</a:t>
            </a:r>
            <a:r>
              <a:rPr lang="ru-RU" sz="2100" dirty="0" smtClean="0">
                <a:latin typeface="Arial" pitchFamily="34" charset="0"/>
                <a:cs typeface="Arial" pitchFamily="34" charset="0"/>
              </a:rPr>
              <a:t>Output 2.2	Health/WASH / Enrichment programs</a:t>
            </a:r>
            <a:endParaRPr lang="en-US" sz="2100" dirty="0" smtClean="0">
              <a:latin typeface="Arial" pitchFamily="34" charset="0"/>
              <a:cs typeface="Arial" pitchFamily="34" charset="0"/>
            </a:endParaRPr>
          </a:p>
          <a:p>
            <a:pPr>
              <a:spcAft>
                <a:spcPts val="600"/>
              </a:spcAft>
              <a:defRPr/>
            </a:pPr>
            <a:r>
              <a:rPr lang="en-US" sz="2100" b="1" dirty="0" smtClean="0">
                <a:latin typeface="Arial" pitchFamily="34" charset="0"/>
                <a:cs typeface="Arial" pitchFamily="34" charset="0"/>
              </a:rPr>
              <a:t>Outcome 3:   </a:t>
            </a:r>
            <a:r>
              <a:rPr lang="ru-RU" sz="2100" b="1" dirty="0" smtClean="0">
                <a:latin typeface="Arial" pitchFamily="34" charset="0"/>
                <a:cs typeface="Arial" pitchFamily="34" charset="0"/>
              </a:rPr>
              <a:t>Catch Up Program for out of school children</a:t>
            </a:r>
            <a:endParaRPr lang="en-US" sz="2100" b="1" dirty="0" smtClean="0">
              <a:latin typeface="Arial" pitchFamily="34" charset="0"/>
              <a:cs typeface="Arial" pitchFamily="34" charset="0"/>
            </a:endParaRPr>
          </a:p>
          <a:p>
            <a:pPr marL="914400" indent="-393700">
              <a:buFont typeface="Arial" charset="0"/>
              <a:buNone/>
              <a:defRPr/>
            </a:pPr>
            <a:r>
              <a:rPr lang="en-GB" sz="2100" dirty="0" smtClean="0">
                <a:latin typeface="Arial" pitchFamily="34" charset="0"/>
                <a:cs typeface="Arial" pitchFamily="34" charset="0"/>
              </a:rPr>
              <a:t>	Output 3.1	Catch up program for 1000 vulnerable children 		8-12  in afternoons</a:t>
            </a:r>
            <a:endParaRPr lang="en-US" sz="2100" dirty="0">
              <a:latin typeface="Arial" pitchFamily="34" charset="0"/>
              <a:cs typeface="Arial" pitchFamily="34" charset="0"/>
            </a:endParaRPr>
          </a:p>
        </p:txBody>
      </p:sp>
      <p:sp>
        <p:nvSpPr>
          <p:cNvPr id="4" name="Left Brace 3"/>
          <p:cNvSpPr/>
          <p:nvPr/>
        </p:nvSpPr>
        <p:spPr>
          <a:xfrm>
            <a:off x="304800" y="1295400"/>
            <a:ext cx="381000" cy="38862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b="1" dirty="0">
                <a:solidFill>
                  <a:schemeClr val="accent1"/>
                </a:solidFill>
              </a:rPr>
              <a:t>1A</a:t>
            </a:r>
          </a:p>
        </p:txBody>
      </p:sp>
      <p:sp>
        <p:nvSpPr>
          <p:cNvPr id="5" name="Left Brace 4"/>
          <p:cNvSpPr/>
          <p:nvPr/>
        </p:nvSpPr>
        <p:spPr>
          <a:xfrm>
            <a:off x="381000" y="5257800"/>
            <a:ext cx="304800" cy="1066800"/>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p>
            <a:pPr algn="ctr">
              <a:defRPr/>
            </a:pPr>
            <a:r>
              <a:rPr lang="en-US" b="1" dirty="0">
                <a:solidFill>
                  <a:schemeClr val="accent1"/>
                </a:solidFill>
              </a:rPr>
              <a:t>1B</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200" y="198438"/>
            <a:ext cx="8229600" cy="868362"/>
          </a:xfrm>
        </p:spPr>
        <p:txBody>
          <a:bodyPr rtlCol="0">
            <a:normAutofit/>
          </a:bodyPr>
          <a:lstStyle/>
          <a:p>
            <a:pPr eaLnBrk="1" fontAlgn="auto" hangingPunct="1">
              <a:spcAft>
                <a:spcPts val="0"/>
              </a:spcAft>
              <a:defRPr/>
            </a:pPr>
            <a:r>
              <a:rPr lang="en-US" sz="3200" b="1" dirty="0" smtClean="0">
                <a:solidFill>
                  <a:srgbClr val="0070C0"/>
                </a:solidFill>
                <a:latin typeface="Arial" pitchFamily="34" charset="0"/>
                <a:ea typeface="+mn-ea"/>
                <a:cs typeface="Arial" pitchFamily="34" charset="0"/>
              </a:rPr>
              <a:t>Interventions &amp; Inputs for WSIP</a:t>
            </a:r>
          </a:p>
        </p:txBody>
      </p:sp>
      <p:sp>
        <p:nvSpPr>
          <p:cNvPr id="11267" name="Content Placeholder 2"/>
          <p:cNvSpPr>
            <a:spLocks noGrp="1"/>
          </p:cNvSpPr>
          <p:nvPr>
            <p:ph idx="1"/>
          </p:nvPr>
        </p:nvSpPr>
        <p:spPr>
          <a:xfrm>
            <a:off x="533400" y="914400"/>
            <a:ext cx="8153400" cy="5334000"/>
          </a:xfrm>
        </p:spPr>
        <p:txBody>
          <a:bodyPr/>
          <a:lstStyle/>
          <a:p>
            <a:pPr marL="319088" indent="-319088" eaLnBrk="1" hangingPunct="1">
              <a:defRPr/>
            </a:pPr>
            <a:r>
              <a:rPr lang="en-US" sz="2400" dirty="0" smtClean="0"/>
              <a:t>School Re-construction /Repair </a:t>
            </a:r>
          </a:p>
          <a:p>
            <a:pPr marL="319088" indent="-319088" eaLnBrk="1" hangingPunct="1">
              <a:defRPr/>
            </a:pPr>
            <a:r>
              <a:rPr lang="en-US" sz="2400" dirty="0" smtClean="0"/>
              <a:t>Furniture </a:t>
            </a:r>
          </a:p>
          <a:p>
            <a:pPr marL="319088" indent="-319088" eaLnBrk="1" hangingPunct="1">
              <a:defRPr/>
            </a:pPr>
            <a:r>
              <a:rPr lang="en-US" sz="2400" dirty="0" smtClean="0"/>
              <a:t>Learning materials : ECE to Primary School Kits</a:t>
            </a:r>
          </a:p>
          <a:p>
            <a:pPr marL="319088" indent="-319088" eaLnBrk="1" hangingPunct="1">
              <a:defRPr/>
            </a:pPr>
            <a:r>
              <a:rPr lang="en-US" sz="2400" dirty="0" smtClean="0"/>
              <a:t>Para teachers where needed </a:t>
            </a:r>
          </a:p>
          <a:p>
            <a:pPr marL="319088" indent="-319088" eaLnBrk="1" hangingPunct="1">
              <a:defRPr/>
            </a:pPr>
            <a:r>
              <a:rPr lang="en-US" sz="2400" dirty="0" smtClean="0"/>
              <a:t>Training: Subject Content Areas, ECE, School Health &amp; Hygiene, DRR &amp; CFS</a:t>
            </a:r>
          </a:p>
          <a:p>
            <a:pPr marL="319088" indent="-319088" eaLnBrk="1" hangingPunct="1">
              <a:defRPr/>
            </a:pPr>
            <a:r>
              <a:rPr lang="en-US" sz="2400" dirty="0" smtClean="0"/>
              <a:t>School Enrichment Program</a:t>
            </a:r>
          </a:p>
          <a:p>
            <a:pPr marL="1030288" indent="-231775" eaLnBrk="1" hangingPunct="1">
              <a:buFont typeface="Wingdings" pitchFamily="2" charset="2"/>
              <a:buChar char="q"/>
              <a:defRPr/>
            </a:pPr>
            <a:r>
              <a:rPr lang="en-US" sz="2400" dirty="0" smtClean="0"/>
              <a:t>Reading Clubs      Health Clubs </a:t>
            </a:r>
          </a:p>
          <a:p>
            <a:pPr marL="1030288" indent="-231775" eaLnBrk="1" hangingPunct="1">
              <a:buFont typeface="Wingdings" pitchFamily="2" charset="2"/>
              <a:buChar char="q"/>
              <a:defRPr/>
            </a:pPr>
            <a:r>
              <a:rPr lang="en-US" sz="2400" dirty="0" smtClean="0"/>
              <a:t> Summer Schools, Girls  Clubs </a:t>
            </a:r>
          </a:p>
          <a:p>
            <a:pPr marL="319088" indent="-319088" eaLnBrk="1" hangingPunct="1">
              <a:defRPr/>
            </a:pPr>
            <a:r>
              <a:rPr lang="en-US" sz="2400" dirty="0" smtClean="0"/>
              <a:t>School Councils (SCs)/SMCs Strengthening &amp; DRR </a:t>
            </a:r>
          </a:p>
          <a:p>
            <a:pPr marL="319088" indent="-319088" eaLnBrk="1" hangingPunct="1">
              <a:defRPr/>
            </a:pPr>
            <a:r>
              <a:rPr lang="en-US" sz="2400" dirty="0" smtClean="0"/>
              <a:t>On-Site School Support by Field Staff (Education Promoters)</a:t>
            </a:r>
          </a:p>
          <a:p>
            <a:pPr marL="319088" indent="-319088" eaLnBrk="1" hangingPunct="1">
              <a:defRPr/>
            </a:pPr>
            <a:r>
              <a:rPr lang="en-US" sz="2400" dirty="0" smtClean="0"/>
              <a:t>Research &amp; Tracking Learning</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990600" y="427038"/>
            <a:ext cx="7467600" cy="792162"/>
          </a:xfrm>
        </p:spPr>
        <p:txBody>
          <a:bodyPr/>
          <a:lstStyle/>
          <a:p>
            <a:r>
              <a:rPr lang="en-US" sz="4000" b="1" dirty="0" smtClean="0">
                <a:solidFill>
                  <a:srgbClr val="0070C0"/>
                </a:solidFill>
                <a:latin typeface="Arial" pitchFamily="34" charset="0"/>
                <a:ea typeface="+mn-ea"/>
                <a:cs typeface="Arial" pitchFamily="34" charset="0"/>
              </a:rPr>
              <a:t>Enrollment Trend</a:t>
            </a:r>
          </a:p>
        </p:txBody>
      </p:sp>
      <p:graphicFrame>
        <p:nvGraphicFramePr>
          <p:cNvPr id="7" name="Table 6"/>
          <p:cNvGraphicFramePr>
            <a:graphicFrameLocks noGrp="1"/>
          </p:cNvGraphicFramePr>
          <p:nvPr/>
        </p:nvGraphicFramePr>
        <p:xfrm>
          <a:off x="304802" y="1445542"/>
          <a:ext cx="8458199" cy="4193258"/>
        </p:xfrm>
        <a:graphic>
          <a:graphicData uri="http://schemas.openxmlformats.org/drawingml/2006/table">
            <a:tbl>
              <a:tblPr firstRow="1" bandRow="1">
                <a:tableStyleId>{5C22544A-7EE6-4342-B048-85BDC9FD1C3A}</a:tableStyleId>
              </a:tblPr>
              <a:tblGrid>
                <a:gridCol w="809043"/>
                <a:gridCol w="1607586"/>
                <a:gridCol w="1208314"/>
                <a:gridCol w="1208314"/>
                <a:gridCol w="1208314"/>
                <a:gridCol w="1208314"/>
                <a:gridCol w="1208314"/>
              </a:tblGrid>
              <a:tr h="802736">
                <a:tc>
                  <a:txBody>
                    <a:bodyPr/>
                    <a:lstStyle/>
                    <a:p>
                      <a:pPr algn="ctr" fontAlgn="b"/>
                      <a:r>
                        <a:rPr lang="en-US" sz="1800" b="1" u="none" strike="noStrike" dirty="0"/>
                        <a:t>Sr. #</a:t>
                      </a:r>
                      <a:endParaRPr lang="en-US" sz="1800" b="1" i="0" u="none" strike="noStrike" dirty="0">
                        <a:solidFill>
                          <a:srgbClr val="000000"/>
                        </a:solidFill>
                        <a:latin typeface="Arial"/>
                      </a:endParaRPr>
                    </a:p>
                  </a:txBody>
                  <a:tcPr marL="9525" marR="9525" marT="9525" marB="0" anchor="ctr"/>
                </a:tc>
                <a:tc>
                  <a:txBody>
                    <a:bodyPr/>
                    <a:lstStyle/>
                    <a:p>
                      <a:pPr algn="ctr" fontAlgn="b"/>
                      <a:r>
                        <a:rPr lang="en-US" sz="1800" b="1" u="none" strike="noStrike" dirty="0"/>
                        <a:t>District</a:t>
                      </a:r>
                      <a:endParaRPr lang="en-US" sz="1800" b="1" i="0" u="none" strike="noStrike" dirty="0">
                        <a:solidFill>
                          <a:srgbClr val="000000"/>
                        </a:solidFill>
                        <a:latin typeface="Arial"/>
                      </a:endParaRPr>
                    </a:p>
                  </a:txBody>
                  <a:tcPr marL="9525" marR="9525" marT="9525" marB="0" anchor="ctr"/>
                </a:tc>
                <a:tc>
                  <a:txBody>
                    <a:bodyPr/>
                    <a:lstStyle/>
                    <a:p>
                      <a:pPr algn="ctr" fontAlgn="b"/>
                      <a:r>
                        <a:rPr lang="en-US" sz="1800" b="1" u="none" strike="noStrike" dirty="0" smtClean="0"/>
                        <a:t># of Schools</a:t>
                      </a:r>
                      <a:endParaRPr lang="en-US" sz="1800" b="1" i="0" u="none" strike="noStrike" dirty="0">
                        <a:solidFill>
                          <a:srgbClr val="000000"/>
                        </a:solidFill>
                        <a:latin typeface="Arial"/>
                      </a:endParaRPr>
                    </a:p>
                  </a:txBody>
                  <a:tcPr marL="9525" marR="9525" marT="9525" marB="0" anchor="ctr"/>
                </a:tc>
                <a:tc>
                  <a:txBody>
                    <a:bodyPr/>
                    <a:lstStyle/>
                    <a:p>
                      <a:pPr algn="ctr" fontAlgn="b"/>
                      <a:r>
                        <a:rPr lang="en-US" sz="1800" b="1" u="none" strike="noStrike" dirty="0" smtClean="0"/>
                        <a:t>Baseline </a:t>
                      </a:r>
                    </a:p>
                    <a:p>
                      <a:pPr algn="ctr" fontAlgn="b"/>
                      <a:r>
                        <a:rPr lang="en-US" sz="1800" b="1" u="none" strike="noStrike" dirty="0" smtClean="0"/>
                        <a:t>Enrolment</a:t>
                      </a:r>
                      <a:endParaRPr lang="en-US" sz="1800" b="1" i="0" u="none" strike="noStrike" dirty="0">
                        <a:solidFill>
                          <a:srgbClr val="FF0000"/>
                        </a:solidFill>
                        <a:latin typeface="Arial"/>
                      </a:endParaRPr>
                    </a:p>
                  </a:txBody>
                  <a:tcPr marL="9525" marR="9525" marT="9525" marB="0" anchor="ctr"/>
                </a:tc>
                <a:tc>
                  <a:txBody>
                    <a:bodyPr/>
                    <a:lstStyle/>
                    <a:p>
                      <a:pPr algn="ctr" fontAlgn="b"/>
                      <a:r>
                        <a:rPr lang="en-US" sz="1800" b="1" u="none" strike="noStrike" dirty="0" smtClean="0"/>
                        <a:t>Current</a:t>
                      </a:r>
                    </a:p>
                    <a:p>
                      <a:pPr algn="ctr" fontAlgn="b"/>
                      <a:r>
                        <a:rPr lang="en-US" sz="1800" b="1" u="none" strike="noStrike" dirty="0" smtClean="0"/>
                        <a:t>Enrolment</a:t>
                      </a:r>
                      <a:endParaRPr lang="en-US" sz="1800" b="1" i="0" u="none" strike="noStrike" dirty="0">
                        <a:solidFill>
                          <a:srgbClr val="000000"/>
                        </a:solidFill>
                        <a:latin typeface="Arial"/>
                      </a:endParaRPr>
                    </a:p>
                  </a:txBody>
                  <a:tcPr marL="9525" marR="9525" marT="9525" marB="0" anchor="ctr"/>
                </a:tc>
                <a:tc>
                  <a:txBody>
                    <a:bodyPr/>
                    <a:lstStyle/>
                    <a:p>
                      <a:pPr algn="ctr" fontAlgn="b"/>
                      <a:r>
                        <a:rPr lang="en-US" sz="1800" b="1" u="none" strike="noStrike" dirty="0"/>
                        <a:t>Change in Enrollment</a:t>
                      </a:r>
                      <a:endParaRPr lang="en-US" sz="1800" b="1" i="0" u="none" strike="noStrike" dirty="0">
                        <a:solidFill>
                          <a:srgbClr val="000000"/>
                        </a:solidFill>
                        <a:latin typeface="Arial"/>
                      </a:endParaRPr>
                    </a:p>
                  </a:txBody>
                  <a:tcPr marL="9525" marR="9525" marT="9525" marB="0" anchor="ctr"/>
                </a:tc>
                <a:tc>
                  <a:txBody>
                    <a:bodyPr/>
                    <a:lstStyle/>
                    <a:p>
                      <a:pPr algn="ctr" fontAlgn="b"/>
                      <a:r>
                        <a:rPr lang="en-US" sz="1800" b="1" u="none" strike="noStrike" dirty="0"/>
                        <a:t>% Change</a:t>
                      </a:r>
                      <a:endParaRPr lang="en-US" sz="1800" b="1" i="0" u="none" strike="noStrike" dirty="0">
                        <a:solidFill>
                          <a:srgbClr val="000000"/>
                        </a:solidFill>
                        <a:latin typeface="Arial"/>
                      </a:endParaRPr>
                    </a:p>
                  </a:txBody>
                  <a:tcPr marL="9525" marR="9525" marT="9525" marB="0" anchor="ctr"/>
                </a:tc>
              </a:tr>
              <a:tr h="594189">
                <a:tc>
                  <a:txBody>
                    <a:bodyPr/>
                    <a:lstStyle/>
                    <a:p>
                      <a:pPr algn="ctr" fontAlgn="b"/>
                      <a:r>
                        <a:rPr lang="en-US" sz="1800" u="none" strike="noStrike" dirty="0"/>
                        <a:t>1</a:t>
                      </a:r>
                      <a:endParaRPr lang="en-US" sz="1800" b="0" i="0" u="none" strike="noStrike" dirty="0">
                        <a:solidFill>
                          <a:srgbClr val="000000"/>
                        </a:solidFill>
                        <a:latin typeface="Arial"/>
                      </a:endParaRPr>
                    </a:p>
                  </a:txBody>
                  <a:tcPr marL="9525" marR="9525" marT="9525" marB="0" anchor="ctr"/>
                </a:tc>
                <a:tc>
                  <a:txBody>
                    <a:bodyPr/>
                    <a:lstStyle/>
                    <a:p>
                      <a:pPr algn="l" fontAlgn="b"/>
                      <a:r>
                        <a:rPr lang="en-US" sz="1800" b="1" u="none" strike="noStrike" dirty="0"/>
                        <a:t>Multan </a:t>
                      </a:r>
                      <a:r>
                        <a:rPr lang="en-US" sz="1800" b="1" u="none" strike="noStrike" dirty="0" smtClean="0"/>
                        <a:t>– </a:t>
                      </a:r>
                      <a:r>
                        <a:rPr lang="en-US" sz="1800" b="1" u="none" strike="noStrike" dirty="0"/>
                        <a:t>JPPW</a:t>
                      </a:r>
                      <a:endParaRPr lang="en-US" sz="1800" b="1" i="0" u="none" strike="noStrike" dirty="0">
                        <a:solidFill>
                          <a:srgbClr val="000000"/>
                        </a:solidFill>
                        <a:latin typeface="Arial"/>
                      </a:endParaRPr>
                    </a:p>
                  </a:txBody>
                  <a:tcPr marL="9525" marR="9525" marT="9525" marB="0" anchor="ctr"/>
                </a:tc>
                <a:tc>
                  <a:txBody>
                    <a:bodyPr/>
                    <a:lstStyle/>
                    <a:p>
                      <a:pPr algn="ctr"/>
                      <a:r>
                        <a:rPr lang="en-US" b="1" dirty="0" smtClean="0"/>
                        <a:t>21</a:t>
                      </a:r>
                      <a:endParaRPr lang="en-US" b="1" dirty="0"/>
                    </a:p>
                  </a:txBody>
                  <a:tcPr marL="9525" marR="9525" marT="9525" marB="0" anchor="ctr"/>
                </a:tc>
                <a:tc>
                  <a:txBody>
                    <a:bodyPr/>
                    <a:lstStyle/>
                    <a:p>
                      <a:pPr marL="0" algn="ctr" defTabSz="914400" rtl="0" eaLnBrk="1" fontAlgn="b" latinLnBrk="0" hangingPunct="1"/>
                      <a:r>
                        <a:rPr lang="en-US" sz="1800" u="none" strike="noStrike" kern="1200" dirty="0" smtClean="0">
                          <a:solidFill>
                            <a:schemeClr val="dk1"/>
                          </a:solidFill>
                          <a:latin typeface="+mn-lt"/>
                          <a:ea typeface="+mn-ea"/>
                          <a:cs typeface="+mn-cs"/>
                        </a:rPr>
                        <a:t> 2,648 </a:t>
                      </a:r>
                    </a:p>
                  </a:txBody>
                  <a:tcPr marL="9525" marR="9525" marT="9525" marB="0" anchor="ctr"/>
                </a:tc>
                <a:tc>
                  <a:txBody>
                    <a:bodyPr/>
                    <a:lstStyle/>
                    <a:p>
                      <a:pPr marL="0" algn="ctr" defTabSz="914400" rtl="0" eaLnBrk="1" fontAlgn="b" latinLnBrk="0" hangingPunct="1"/>
                      <a:r>
                        <a:rPr lang="en-US" sz="1800" u="none" strike="noStrike" kern="1200" dirty="0" smtClean="0">
                          <a:solidFill>
                            <a:schemeClr val="dk1"/>
                          </a:solidFill>
                          <a:latin typeface="+mn-lt"/>
                          <a:ea typeface="+mn-ea"/>
                          <a:cs typeface="+mn-cs"/>
                        </a:rPr>
                        <a:t>2,997 </a:t>
                      </a:r>
                    </a:p>
                  </a:txBody>
                  <a:tcPr marL="9525" marR="9525" marT="9525" marB="0" anchor="ctr"/>
                </a:tc>
                <a:tc>
                  <a:txBody>
                    <a:bodyPr/>
                    <a:lstStyle/>
                    <a:p>
                      <a:pPr marL="0" algn="ctr" defTabSz="914400" rtl="0" eaLnBrk="1" fontAlgn="b" latinLnBrk="0" hangingPunct="1"/>
                      <a:r>
                        <a:rPr lang="en-US" sz="1800" b="1" u="none" strike="noStrike" kern="1200" dirty="0" smtClean="0">
                          <a:solidFill>
                            <a:schemeClr val="dk1"/>
                          </a:solidFill>
                          <a:latin typeface="+mn-lt"/>
                          <a:ea typeface="+mn-ea"/>
                          <a:cs typeface="+mn-cs"/>
                        </a:rPr>
                        <a:t>349 </a:t>
                      </a:r>
                    </a:p>
                  </a:txBody>
                  <a:tcPr marL="9525" marR="9525" marT="9525" marB="0" anchor="ctr"/>
                </a:tc>
                <a:tc>
                  <a:txBody>
                    <a:bodyPr/>
                    <a:lstStyle/>
                    <a:p>
                      <a:pPr algn="ctr" fontAlgn="b"/>
                      <a:r>
                        <a:rPr lang="en-US" sz="1800" b="1" u="none" strike="noStrike" dirty="0" smtClean="0"/>
                        <a:t>13%</a:t>
                      </a:r>
                      <a:endParaRPr lang="en-US" sz="1800" b="1" i="0" u="none" strike="noStrike" dirty="0">
                        <a:solidFill>
                          <a:srgbClr val="000000"/>
                        </a:solidFill>
                        <a:latin typeface="Arial"/>
                      </a:endParaRPr>
                    </a:p>
                  </a:txBody>
                  <a:tcPr marL="9525" marR="9525" marT="9525" marB="0" anchor="ctr"/>
                </a:tc>
              </a:tr>
              <a:tr h="802736">
                <a:tc>
                  <a:txBody>
                    <a:bodyPr/>
                    <a:lstStyle/>
                    <a:p>
                      <a:pPr algn="ctr" fontAlgn="b"/>
                      <a:r>
                        <a:rPr lang="en-US" sz="1800" u="none" strike="noStrike" dirty="0"/>
                        <a:t>2</a:t>
                      </a:r>
                      <a:endParaRPr lang="en-US" sz="1800" b="0" i="0" u="none" strike="noStrike" dirty="0">
                        <a:solidFill>
                          <a:srgbClr val="000000"/>
                        </a:solidFill>
                        <a:latin typeface="Arial"/>
                      </a:endParaRPr>
                    </a:p>
                  </a:txBody>
                  <a:tcPr marL="9525" marR="9525" marT="9525" marB="0" anchor="ctr"/>
                </a:tc>
                <a:tc>
                  <a:txBody>
                    <a:bodyPr/>
                    <a:lstStyle/>
                    <a:p>
                      <a:pPr algn="l" fontAlgn="b"/>
                      <a:r>
                        <a:rPr lang="en-US" sz="1800" b="1" u="none" strike="noStrike" dirty="0" err="1"/>
                        <a:t>Muzaffargarh</a:t>
                      </a:r>
                      <a:r>
                        <a:rPr lang="en-US" sz="1800" b="1" u="none" strike="noStrike" dirty="0"/>
                        <a:t> - </a:t>
                      </a:r>
                      <a:r>
                        <a:rPr lang="en-US" sz="1800" b="1" u="none" strike="noStrike" dirty="0" err="1"/>
                        <a:t>Kot</a:t>
                      </a:r>
                      <a:r>
                        <a:rPr lang="en-US" sz="1800" b="1" u="none" strike="noStrike" dirty="0"/>
                        <a:t> </a:t>
                      </a:r>
                      <a:r>
                        <a:rPr lang="en-US" sz="1800" b="1" u="none" strike="noStrike" dirty="0" err="1"/>
                        <a:t>Adu</a:t>
                      </a:r>
                      <a:endParaRPr lang="en-US" sz="1800" b="1" i="0" u="none" strike="noStrike" dirty="0">
                        <a:solidFill>
                          <a:srgbClr val="000000"/>
                        </a:solidFill>
                        <a:latin typeface="Arial"/>
                      </a:endParaRPr>
                    </a:p>
                  </a:txBody>
                  <a:tcPr marL="9525" marR="9525" marT="9525" marB="0" anchor="ctr"/>
                </a:tc>
                <a:tc>
                  <a:txBody>
                    <a:bodyPr/>
                    <a:lstStyle/>
                    <a:p>
                      <a:pPr algn="ctr"/>
                      <a:r>
                        <a:rPr lang="en-US" b="1" dirty="0" smtClean="0"/>
                        <a:t>106</a:t>
                      </a:r>
                      <a:endParaRPr lang="en-US" b="1" dirty="0"/>
                    </a:p>
                  </a:txBody>
                  <a:tcPr marL="9525" marR="9525" marT="9525" marB="0" anchor="ctr"/>
                </a:tc>
                <a:tc>
                  <a:txBody>
                    <a:bodyPr/>
                    <a:lstStyle/>
                    <a:p>
                      <a:pPr marL="0" algn="ctr" defTabSz="914400" rtl="0" eaLnBrk="1" fontAlgn="b" latinLnBrk="0" hangingPunct="1"/>
                      <a:r>
                        <a:rPr lang="en-US" sz="1800" u="none" strike="noStrike" kern="1200" dirty="0" smtClean="0">
                          <a:solidFill>
                            <a:schemeClr val="dk1"/>
                          </a:solidFill>
                          <a:latin typeface="+mn-lt"/>
                          <a:ea typeface="+mn-ea"/>
                          <a:cs typeface="+mn-cs"/>
                        </a:rPr>
                        <a:t> 20,330 </a:t>
                      </a:r>
                    </a:p>
                  </a:txBody>
                  <a:tcPr marL="9525" marR="9525" marT="9525" marB="0" anchor="ctr"/>
                </a:tc>
                <a:tc>
                  <a:txBody>
                    <a:bodyPr/>
                    <a:lstStyle/>
                    <a:p>
                      <a:pPr marL="0" algn="ctr" defTabSz="914400" rtl="0" eaLnBrk="1" fontAlgn="b" latinLnBrk="0" hangingPunct="1"/>
                      <a:r>
                        <a:rPr lang="en-US" sz="1800" u="none" strike="noStrike" kern="1200" dirty="0" smtClean="0">
                          <a:solidFill>
                            <a:schemeClr val="dk1"/>
                          </a:solidFill>
                          <a:latin typeface="+mn-lt"/>
                          <a:ea typeface="+mn-ea"/>
                          <a:cs typeface="+mn-cs"/>
                        </a:rPr>
                        <a:t>22,705 </a:t>
                      </a:r>
                    </a:p>
                  </a:txBody>
                  <a:tcPr marL="9525" marR="9525" marT="9525" marB="0" anchor="ctr"/>
                </a:tc>
                <a:tc>
                  <a:txBody>
                    <a:bodyPr/>
                    <a:lstStyle/>
                    <a:p>
                      <a:pPr marL="0" algn="ctr" defTabSz="914400" rtl="0" eaLnBrk="1" fontAlgn="b" latinLnBrk="0" hangingPunct="1"/>
                      <a:r>
                        <a:rPr lang="en-US" sz="1800" b="1" u="none" strike="noStrike" kern="1200" dirty="0" smtClean="0">
                          <a:solidFill>
                            <a:schemeClr val="dk1"/>
                          </a:solidFill>
                          <a:latin typeface="+mn-lt"/>
                          <a:ea typeface="+mn-ea"/>
                          <a:cs typeface="+mn-cs"/>
                        </a:rPr>
                        <a:t> 2,375 </a:t>
                      </a:r>
                    </a:p>
                  </a:txBody>
                  <a:tcPr marL="9525" marR="9525" marT="9525" marB="0" anchor="ctr"/>
                </a:tc>
                <a:tc>
                  <a:txBody>
                    <a:bodyPr/>
                    <a:lstStyle/>
                    <a:p>
                      <a:pPr algn="ctr" fontAlgn="b"/>
                      <a:r>
                        <a:rPr lang="en-US" sz="1800" b="1" u="none" strike="noStrike" dirty="0" smtClean="0"/>
                        <a:t>12%</a:t>
                      </a:r>
                      <a:endParaRPr lang="en-US" sz="1800" b="1" i="0" u="none" strike="noStrike" dirty="0">
                        <a:solidFill>
                          <a:srgbClr val="000000"/>
                        </a:solidFill>
                        <a:latin typeface="Arial"/>
                      </a:endParaRPr>
                    </a:p>
                  </a:txBody>
                  <a:tcPr marL="9525" marR="9525" marT="9525" marB="0" anchor="ctr"/>
                </a:tc>
              </a:tr>
              <a:tr h="802736">
                <a:tc>
                  <a:txBody>
                    <a:bodyPr/>
                    <a:lstStyle/>
                    <a:p>
                      <a:pPr algn="ctr" fontAlgn="b"/>
                      <a:r>
                        <a:rPr lang="en-US" sz="1800" u="none" strike="noStrike"/>
                        <a:t>3</a:t>
                      </a:r>
                      <a:endParaRPr lang="en-US" sz="1800" b="0" i="0" u="none" strike="noStrike">
                        <a:solidFill>
                          <a:srgbClr val="000000"/>
                        </a:solidFill>
                        <a:latin typeface="Arial"/>
                      </a:endParaRPr>
                    </a:p>
                  </a:txBody>
                  <a:tcPr marL="9525" marR="9525" marT="9525" marB="0" anchor="ctr"/>
                </a:tc>
                <a:tc>
                  <a:txBody>
                    <a:bodyPr/>
                    <a:lstStyle/>
                    <a:p>
                      <a:pPr algn="l" fontAlgn="b"/>
                      <a:r>
                        <a:rPr lang="en-US" sz="1800" b="1" u="none" strike="noStrike" dirty="0" err="1"/>
                        <a:t>Rahim</a:t>
                      </a:r>
                      <a:r>
                        <a:rPr lang="en-US" sz="1800" b="1" u="none" strike="noStrike" dirty="0"/>
                        <a:t> </a:t>
                      </a:r>
                      <a:r>
                        <a:rPr lang="en-US" sz="1800" b="1" u="none" strike="noStrike" dirty="0" err="1"/>
                        <a:t>Yar</a:t>
                      </a:r>
                      <a:r>
                        <a:rPr lang="en-US" sz="1800" b="1" u="none" strike="noStrike" dirty="0"/>
                        <a:t> Khan - </a:t>
                      </a:r>
                      <a:r>
                        <a:rPr lang="en-US" sz="1800" b="1" u="none" strike="noStrike" dirty="0" err="1"/>
                        <a:t>Zahir</a:t>
                      </a:r>
                      <a:r>
                        <a:rPr lang="en-US" sz="1800" b="1" u="none" strike="noStrike" dirty="0"/>
                        <a:t> </a:t>
                      </a:r>
                      <a:r>
                        <a:rPr lang="en-US" sz="1800" b="1" u="none" strike="noStrike" dirty="0" err="1"/>
                        <a:t>pir</a:t>
                      </a:r>
                      <a:endParaRPr lang="en-US" sz="1800" b="1" i="0" u="none" strike="noStrike" dirty="0">
                        <a:solidFill>
                          <a:srgbClr val="000000"/>
                        </a:solidFill>
                        <a:latin typeface="Arial"/>
                      </a:endParaRPr>
                    </a:p>
                  </a:txBody>
                  <a:tcPr marL="9525" marR="9525" marT="9525" marB="0" anchor="ctr"/>
                </a:tc>
                <a:tc>
                  <a:txBody>
                    <a:bodyPr/>
                    <a:lstStyle/>
                    <a:p>
                      <a:pPr algn="ctr"/>
                      <a:r>
                        <a:rPr lang="en-US" b="1" dirty="0" smtClean="0"/>
                        <a:t>70</a:t>
                      </a:r>
                      <a:endParaRPr lang="en-US" b="1" dirty="0"/>
                    </a:p>
                  </a:txBody>
                  <a:tcPr marL="9525" marR="9525" marT="9525" marB="0" anchor="ctr"/>
                </a:tc>
                <a:tc>
                  <a:txBody>
                    <a:bodyPr/>
                    <a:lstStyle/>
                    <a:p>
                      <a:pPr marL="0" algn="ctr" defTabSz="914400" rtl="0" eaLnBrk="1" fontAlgn="b" latinLnBrk="0" hangingPunct="1"/>
                      <a:r>
                        <a:rPr lang="en-US" sz="1800" u="none" strike="noStrike" kern="1200" dirty="0" smtClean="0">
                          <a:solidFill>
                            <a:schemeClr val="dk1"/>
                          </a:solidFill>
                          <a:latin typeface="+mn-lt"/>
                          <a:ea typeface="+mn-ea"/>
                          <a:cs typeface="+mn-cs"/>
                        </a:rPr>
                        <a:t> 9,749 </a:t>
                      </a:r>
                    </a:p>
                  </a:txBody>
                  <a:tcPr marL="9525" marR="9525" marT="9525" marB="0" anchor="ctr"/>
                </a:tc>
                <a:tc>
                  <a:txBody>
                    <a:bodyPr/>
                    <a:lstStyle/>
                    <a:p>
                      <a:pPr marL="0" algn="ctr" defTabSz="914400" rtl="0" eaLnBrk="1" fontAlgn="b" latinLnBrk="0" hangingPunct="1"/>
                      <a:r>
                        <a:rPr lang="en-US" sz="1800" u="none" strike="noStrike" kern="1200" dirty="0" smtClean="0">
                          <a:solidFill>
                            <a:schemeClr val="dk1"/>
                          </a:solidFill>
                          <a:latin typeface="+mn-lt"/>
                          <a:ea typeface="+mn-ea"/>
                          <a:cs typeface="+mn-cs"/>
                        </a:rPr>
                        <a:t>12,401 </a:t>
                      </a:r>
                    </a:p>
                  </a:txBody>
                  <a:tcPr marL="9525" marR="9525" marT="9525" marB="0" anchor="ctr"/>
                </a:tc>
                <a:tc>
                  <a:txBody>
                    <a:bodyPr/>
                    <a:lstStyle/>
                    <a:p>
                      <a:pPr marL="0" algn="ctr" defTabSz="914400" rtl="0" eaLnBrk="1" fontAlgn="b" latinLnBrk="0" hangingPunct="1"/>
                      <a:r>
                        <a:rPr lang="en-US" sz="1800" b="1" u="none" strike="noStrike" kern="1200" dirty="0" smtClean="0">
                          <a:solidFill>
                            <a:schemeClr val="dk1"/>
                          </a:solidFill>
                          <a:latin typeface="+mn-lt"/>
                          <a:ea typeface="+mn-ea"/>
                          <a:cs typeface="+mn-cs"/>
                        </a:rPr>
                        <a:t> 2,652 </a:t>
                      </a:r>
                    </a:p>
                  </a:txBody>
                  <a:tcPr marL="9525" marR="9525" marT="9525" marB="0" anchor="ctr"/>
                </a:tc>
                <a:tc>
                  <a:txBody>
                    <a:bodyPr/>
                    <a:lstStyle/>
                    <a:p>
                      <a:pPr algn="ctr" fontAlgn="b"/>
                      <a:r>
                        <a:rPr lang="en-US" sz="1800" b="1" u="none" strike="noStrike" dirty="0" smtClean="0"/>
                        <a:t>27%</a:t>
                      </a:r>
                      <a:endParaRPr lang="en-US" sz="1800" b="1" i="0" u="none" strike="noStrike" dirty="0">
                        <a:solidFill>
                          <a:srgbClr val="000000"/>
                        </a:solidFill>
                        <a:latin typeface="Arial"/>
                      </a:endParaRPr>
                    </a:p>
                  </a:txBody>
                  <a:tcPr marL="9525" marR="9525" marT="9525" marB="0" anchor="ctr"/>
                </a:tc>
              </a:tr>
              <a:tr h="533330">
                <a:tc>
                  <a:txBody>
                    <a:bodyPr/>
                    <a:lstStyle/>
                    <a:p>
                      <a:pPr algn="ctr" fontAlgn="b"/>
                      <a:r>
                        <a:rPr lang="en-US" sz="1800" u="none" strike="noStrike" dirty="0"/>
                        <a:t>4</a:t>
                      </a:r>
                      <a:endParaRPr lang="en-US" sz="1800" b="0" i="0" u="none" strike="noStrike" dirty="0">
                        <a:solidFill>
                          <a:srgbClr val="000000"/>
                        </a:solidFill>
                        <a:latin typeface="Arial"/>
                      </a:endParaRPr>
                    </a:p>
                  </a:txBody>
                  <a:tcPr marL="9525" marR="9525" marT="9525" marB="0" anchor="ctr"/>
                </a:tc>
                <a:tc>
                  <a:txBody>
                    <a:bodyPr/>
                    <a:lstStyle/>
                    <a:p>
                      <a:pPr algn="l" fontAlgn="b"/>
                      <a:r>
                        <a:rPr lang="en-US" sz="1800" b="1" u="none" strike="noStrike" dirty="0" err="1"/>
                        <a:t>Shikarpur</a:t>
                      </a:r>
                      <a:endParaRPr lang="en-US" sz="1800" b="1" i="0" u="none" strike="noStrike" dirty="0">
                        <a:solidFill>
                          <a:srgbClr val="000000"/>
                        </a:solidFill>
                        <a:latin typeface="Arial"/>
                      </a:endParaRPr>
                    </a:p>
                  </a:txBody>
                  <a:tcPr marL="9525" marR="9525" marT="9525" marB="0" anchor="ctr"/>
                </a:tc>
                <a:tc>
                  <a:txBody>
                    <a:bodyPr/>
                    <a:lstStyle/>
                    <a:p>
                      <a:pPr algn="ctr"/>
                      <a:r>
                        <a:rPr lang="en-US" b="1" dirty="0" smtClean="0"/>
                        <a:t>105</a:t>
                      </a:r>
                      <a:endParaRPr lang="en-US" b="1" dirty="0"/>
                    </a:p>
                  </a:txBody>
                  <a:tcPr marL="9525" marR="9525" marT="9525" marB="0" anchor="ctr"/>
                </a:tc>
                <a:tc>
                  <a:txBody>
                    <a:bodyPr/>
                    <a:lstStyle/>
                    <a:p>
                      <a:pPr marL="0" algn="ctr" defTabSz="914400" rtl="0" eaLnBrk="1" fontAlgn="b" latinLnBrk="0" hangingPunct="1"/>
                      <a:r>
                        <a:rPr lang="en-US" sz="1800" u="none" strike="noStrike" kern="1200" dirty="0" smtClean="0">
                          <a:solidFill>
                            <a:schemeClr val="dk1"/>
                          </a:solidFill>
                          <a:latin typeface="+mn-lt"/>
                          <a:ea typeface="+mn-ea"/>
                          <a:cs typeface="+mn-cs"/>
                        </a:rPr>
                        <a:t>13,982 </a:t>
                      </a:r>
                    </a:p>
                  </a:txBody>
                  <a:tcPr marL="9525" marR="9525" marT="9525" marB="0" anchor="ctr"/>
                </a:tc>
                <a:tc>
                  <a:txBody>
                    <a:bodyPr/>
                    <a:lstStyle/>
                    <a:p>
                      <a:pPr marL="0" algn="ctr" defTabSz="914400" rtl="0" eaLnBrk="1" fontAlgn="b" latinLnBrk="0" hangingPunct="1"/>
                      <a:r>
                        <a:rPr lang="en-US" sz="1800" u="none" strike="noStrike" kern="1200" dirty="0" smtClean="0">
                          <a:solidFill>
                            <a:schemeClr val="dk1"/>
                          </a:solidFill>
                          <a:latin typeface="+mn-lt"/>
                          <a:ea typeface="+mn-ea"/>
                          <a:cs typeface="+mn-cs"/>
                        </a:rPr>
                        <a:t>18,225 </a:t>
                      </a:r>
                    </a:p>
                  </a:txBody>
                  <a:tcPr marL="9525" marR="9525" marT="9525" marB="0" anchor="ctr"/>
                </a:tc>
                <a:tc>
                  <a:txBody>
                    <a:bodyPr/>
                    <a:lstStyle/>
                    <a:p>
                      <a:pPr marL="0" algn="ctr" defTabSz="914400" rtl="0" eaLnBrk="1" fontAlgn="b" latinLnBrk="0" hangingPunct="1"/>
                      <a:r>
                        <a:rPr lang="en-US" sz="1800" b="1" u="none" strike="noStrike" kern="1200" dirty="0" smtClean="0">
                          <a:solidFill>
                            <a:schemeClr val="dk1"/>
                          </a:solidFill>
                          <a:latin typeface="+mn-lt"/>
                          <a:ea typeface="+mn-ea"/>
                          <a:cs typeface="+mn-cs"/>
                        </a:rPr>
                        <a:t> 4,243 </a:t>
                      </a:r>
                    </a:p>
                  </a:txBody>
                  <a:tcPr marL="9525" marR="9525" marT="9525" marB="0" anchor="ctr"/>
                </a:tc>
                <a:tc>
                  <a:txBody>
                    <a:bodyPr/>
                    <a:lstStyle/>
                    <a:p>
                      <a:pPr algn="ctr" fontAlgn="b"/>
                      <a:r>
                        <a:rPr lang="en-US" sz="1800" b="1" u="none" strike="noStrike" dirty="0" smtClean="0"/>
                        <a:t>30%</a:t>
                      </a:r>
                      <a:endParaRPr lang="en-US" sz="1800" b="1" i="0" u="none" strike="noStrike" dirty="0">
                        <a:solidFill>
                          <a:srgbClr val="000000"/>
                        </a:solidFill>
                        <a:latin typeface="Arial"/>
                      </a:endParaRPr>
                    </a:p>
                  </a:txBody>
                  <a:tcPr marL="9525" marR="9525" marT="9525" marB="0" anchor="ctr"/>
                </a:tc>
              </a:tr>
              <a:tr h="657531">
                <a:tc>
                  <a:txBody>
                    <a:bodyPr/>
                    <a:lstStyle/>
                    <a:p>
                      <a:endParaRPr lang="en-US"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1" u="none" strike="noStrike" dirty="0" smtClean="0"/>
                        <a:t>Total</a:t>
                      </a:r>
                      <a:endParaRPr lang="en-US" sz="2400" b="1" dirty="0"/>
                    </a:p>
                  </a:txBody>
                  <a:tcPr anchor="ctr"/>
                </a:tc>
                <a:tc>
                  <a:txBody>
                    <a:bodyPr/>
                    <a:lstStyle/>
                    <a:p>
                      <a:pPr algn="ctr"/>
                      <a:r>
                        <a:rPr lang="en-US" sz="2400" b="1" dirty="0" smtClean="0"/>
                        <a:t>302</a:t>
                      </a:r>
                      <a:endParaRPr lang="en-US" sz="2400" b="1" dirty="0"/>
                    </a:p>
                  </a:txBody>
                  <a:tcPr marL="9525" marR="9525" marT="9525" marB="0" anchor="ctr"/>
                </a:tc>
                <a:tc>
                  <a:txBody>
                    <a:bodyPr/>
                    <a:lstStyle/>
                    <a:p>
                      <a:pPr algn="ctr" fontAlgn="b"/>
                      <a:r>
                        <a:rPr lang="en-US" sz="2400" b="1" u="none" strike="noStrike" dirty="0" smtClean="0"/>
                        <a:t>46, 709</a:t>
                      </a:r>
                      <a:endParaRPr lang="en-US" sz="2400" b="1" i="0" u="none" strike="noStrike" dirty="0">
                        <a:solidFill>
                          <a:srgbClr val="000000"/>
                        </a:solidFill>
                        <a:latin typeface="Arial"/>
                      </a:endParaRPr>
                    </a:p>
                  </a:txBody>
                  <a:tcPr marL="9525" marR="9525" marT="9525" marB="0" anchor="ctr"/>
                </a:tc>
                <a:tc>
                  <a:txBody>
                    <a:bodyPr/>
                    <a:lstStyle/>
                    <a:p>
                      <a:pPr algn="ctr" fontAlgn="b"/>
                      <a:r>
                        <a:rPr lang="en-US" sz="2400" b="1" u="none" strike="noStrike" dirty="0" smtClean="0"/>
                        <a:t>56, 328</a:t>
                      </a:r>
                      <a:endParaRPr lang="en-US" sz="2400" b="1" i="0" u="none" strike="noStrike" dirty="0">
                        <a:solidFill>
                          <a:srgbClr val="000000"/>
                        </a:solidFill>
                        <a:latin typeface="Arial"/>
                      </a:endParaRPr>
                    </a:p>
                  </a:txBody>
                  <a:tcPr marL="9525" marR="9525" marT="9525" marB="0" anchor="ctr"/>
                </a:tc>
                <a:tc>
                  <a:txBody>
                    <a:bodyPr/>
                    <a:lstStyle/>
                    <a:p>
                      <a:pPr marL="0" algn="ctr" defTabSz="914400" rtl="0" eaLnBrk="1" fontAlgn="b" latinLnBrk="0" hangingPunct="1"/>
                      <a:r>
                        <a:rPr lang="en-US" sz="2400" b="1" u="none" strike="noStrike" kern="1200" dirty="0" smtClean="0">
                          <a:solidFill>
                            <a:schemeClr val="dk1"/>
                          </a:solidFill>
                          <a:latin typeface="+mn-lt"/>
                          <a:ea typeface="+mn-ea"/>
                          <a:cs typeface="+mn-cs"/>
                        </a:rPr>
                        <a:t>9,619 </a:t>
                      </a:r>
                    </a:p>
                  </a:txBody>
                  <a:tcPr marL="9525" marR="9525" marT="9525" marB="0" anchor="ctr"/>
                </a:tc>
                <a:tc>
                  <a:txBody>
                    <a:bodyPr/>
                    <a:lstStyle/>
                    <a:p>
                      <a:pPr algn="ctr" fontAlgn="b"/>
                      <a:r>
                        <a:rPr lang="en-US" sz="2400" b="1" u="none" strike="noStrike" dirty="0" smtClean="0"/>
                        <a:t>21%</a:t>
                      </a:r>
                      <a:endParaRPr lang="en-US" sz="2400" b="1" i="0" u="none" strike="noStrike" dirty="0">
                        <a:solidFill>
                          <a:srgbClr val="000000"/>
                        </a:solidFill>
                        <a:latin typeface="Arial"/>
                      </a:endParaRPr>
                    </a:p>
                  </a:txBody>
                  <a:tcPr marL="9525" marR="9525" marT="9525" marB="0" anchor="ct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350838"/>
            <a:ext cx="8229600" cy="868362"/>
          </a:xfrm>
        </p:spPr>
        <p:txBody>
          <a:bodyPr/>
          <a:lstStyle/>
          <a:p>
            <a:r>
              <a:rPr lang="en-US" sz="4000" b="1" dirty="0" smtClean="0">
                <a:solidFill>
                  <a:srgbClr val="0070C0"/>
                </a:solidFill>
                <a:latin typeface="Arial" pitchFamily="34" charset="0"/>
                <a:ea typeface="+mn-ea"/>
                <a:cs typeface="Arial" pitchFamily="34" charset="0"/>
              </a:rPr>
              <a:t>School Rehabilitation</a:t>
            </a:r>
          </a:p>
        </p:txBody>
      </p:sp>
      <p:sp>
        <p:nvSpPr>
          <p:cNvPr id="44035" name="Content Placeholder 2"/>
          <p:cNvSpPr>
            <a:spLocks noGrp="1"/>
          </p:cNvSpPr>
          <p:nvPr>
            <p:ph idx="1"/>
          </p:nvPr>
        </p:nvSpPr>
        <p:spPr>
          <a:xfrm>
            <a:off x="228600" y="1219200"/>
            <a:ext cx="8229600" cy="5029200"/>
          </a:xfrm>
        </p:spPr>
        <p:txBody>
          <a:bodyPr/>
          <a:lstStyle/>
          <a:p>
            <a:pPr>
              <a:defRPr/>
            </a:pPr>
            <a:r>
              <a:rPr lang="en-US" dirty="0" err="1" smtClean="0"/>
              <a:t>Kot</a:t>
            </a:r>
            <a:r>
              <a:rPr lang="en-US" dirty="0" smtClean="0"/>
              <a:t> </a:t>
            </a:r>
            <a:r>
              <a:rPr lang="en-US" dirty="0" err="1" smtClean="0"/>
              <a:t>Adu</a:t>
            </a:r>
            <a:r>
              <a:rPr lang="en-US" dirty="0" smtClean="0"/>
              <a:t> - </a:t>
            </a:r>
            <a:r>
              <a:rPr lang="en-US" dirty="0" err="1" smtClean="0"/>
              <a:t>Muzaffargarh</a:t>
            </a:r>
            <a:r>
              <a:rPr lang="en-US" dirty="0" smtClean="0"/>
              <a:t> </a:t>
            </a:r>
          </a:p>
          <a:p>
            <a:pPr marL="1030288" indent="-522288">
              <a:buFont typeface="Calibri" pitchFamily="34" charset="0"/>
              <a:buChar char="‒"/>
              <a:defRPr/>
            </a:pPr>
            <a:r>
              <a:rPr lang="en-US" sz="2400" dirty="0" smtClean="0"/>
              <a:t>Construction completed in 06 Schools and furniture provided</a:t>
            </a:r>
          </a:p>
          <a:p>
            <a:pPr marL="1030288" indent="-522288">
              <a:buFont typeface="Calibri" pitchFamily="34" charset="0"/>
              <a:buChar char="‒"/>
              <a:defRPr/>
            </a:pPr>
            <a:r>
              <a:rPr lang="en-US" sz="2400" dirty="0" smtClean="0"/>
              <a:t>Construction work in progress in all 14 Schools</a:t>
            </a:r>
          </a:p>
          <a:p>
            <a:pPr>
              <a:defRPr/>
            </a:pPr>
            <a:r>
              <a:rPr lang="en-US" dirty="0" err="1" smtClean="0"/>
              <a:t>Zahir</a:t>
            </a:r>
            <a:r>
              <a:rPr lang="en-US" dirty="0" smtClean="0"/>
              <a:t> </a:t>
            </a:r>
            <a:r>
              <a:rPr lang="en-US" dirty="0" err="1" smtClean="0"/>
              <a:t>Pir</a:t>
            </a:r>
            <a:r>
              <a:rPr lang="en-US" dirty="0" smtClean="0"/>
              <a:t> - </a:t>
            </a:r>
            <a:r>
              <a:rPr lang="en-US" dirty="0" err="1" smtClean="0"/>
              <a:t>Rahim</a:t>
            </a:r>
            <a:r>
              <a:rPr lang="en-US" dirty="0" smtClean="0"/>
              <a:t> </a:t>
            </a:r>
            <a:r>
              <a:rPr lang="en-US" dirty="0" err="1" smtClean="0"/>
              <a:t>Yar</a:t>
            </a:r>
            <a:r>
              <a:rPr lang="en-US" dirty="0" smtClean="0"/>
              <a:t> Khan </a:t>
            </a:r>
          </a:p>
          <a:p>
            <a:pPr marL="1030288" indent="-522288">
              <a:buFont typeface="Calibri" pitchFamily="34" charset="0"/>
              <a:buChar char="‒"/>
              <a:defRPr/>
            </a:pPr>
            <a:r>
              <a:rPr lang="en-US" sz="2400" dirty="0" smtClean="0"/>
              <a:t>Construction completed in 05 Schools and furniture provided</a:t>
            </a:r>
          </a:p>
          <a:p>
            <a:pPr marL="1030288" indent="-522288">
              <a:buFont typeface="Calibri" pitchFamily="34" charset="0"/>
              <a:buChar char="‒"/>
              <a:defRPr/>
            </a:pPr>
            <a:r>
              <a:rPr lang="en-US" sz="2400" dirty="0" smtClean="0"/>
              <a:t>Construction work in progress in all 05 Schools</a:t>
            </a:r>
            <a:r>
              <a:rPr lang="en-US" dirty="0" smtClean="0"/>
              <a:t> </a:t>
            </a:r>
          </a:p>
          <a:p>
            <a:pPr>
              <a:defRPr/>
            </a:pPr>
            <a:r>
              <a:rPr lang="en-US" dirty="0" err="1" smtClean="0"/>
              <a:t>Shikarpur</a:t>
            </a:r>
            <a:endParaRPr lang="en-US" dirty="0" smtClean="0"/>
          </a:p>
          <a:p>
            <a:pPr marL="1030288" indent="-522288">
              <a:buFont typeface="Calibri" pitchFamily="34" charset="0"/>
              <a:buChar char="‒"/>
              <a:defRPr/>
            </a:pPr>
            <a:r>
              <a:rPr lang="en-US" sz="2400" dirty="0" smtClean="0"/>
              <a:t>Construction work in progress in all 20 Schools</a:t>
            </a:r>
            <a:r>
              <a:rPr lang="en-US" sz="2400" dirty="0" smtClean="0">
                <a:solidFill>
                  <a:srgbClr val="FF0000"/>
                </a:solidFill>
              </a:rPr>
              <a:t> </a:t>
            </a:r>
            <a:endParaRPr lang="en-US" dirty="0" smtClean="0">
              <a:solidFill>
                <a:srgbClr val="FF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457200" y="381000"/>
            <a:ext cx="8229600" cy="715962"/>
          </a:xfrm>
        </p:spPr>
        <p:txBody>
          <a:bodyPr/>
          <a:lstStyle/>
          <a:p>
            <a:r>
              <a:rPr lang="en-US" sz="3600" b="1" dirty="0" smtClean="0">
                <a:solidFill>
                  <a:srgbClr val="0070C0"/>
                </a:solidFill>
                <a:latin typeface="Arial" pitchFamily="34" charset="0"/>
                <a:ea typeface="+mn-ea"/>
                <a:cs typeface="Arial" pitchFamily="34" charset="0"/>
              </a:rPr>
              <a:t>New Room</a:t>
            </a:r>
            <a:endParaRPr lang="en-US" sz="4000" b="1" dirty="0" smtClean="0">
              <a:solidFill>
                <a:srgbClr val="0070C0"/>
              </a:solidFill>
              <a:latin typeface="Arial" pitchFamily="34" charset="0"/>
              <a:ea typeface="+mn-ea"/>
              <a:cs typeface="Arial" pitchFamily="34" charset="0"/>
            </a:endParaRPr>
          </a:p>
        </p:txBody>
      </p:sp>
      <p:pic>
        <p:nvPicPr>
          <p:cNvPr id="8" name="Picture 6" descr="DSC00611"/>
          <p:cNvPicPr>
            <a:picLocks noGrp="1" noChangeAspect="1" noChangeArrowheads="1"/>
          </p:cNvPicPr>
          <p:nvPr>
            <p:ph sz="quarter" idx="4294967295"/>
          </p:nvPr>
        </p:nvPicPr>
        <p:blipFill>
          <a:blip r:embed="rId2" cstate="email"/>
          <a:srcRect/>
          <a:stretch>
            <a:fillRect/>
          </a:stretch>
        </p:blipFill>
        <p:spPr bwMode="auto">
          <a:xfrm>
            <a:off x="5029200" y="1600200"/>
            <a:ext cx="2971800" cy="2133599"/>
          </a:xfrm>
          <a:prstGeom prst="rect">
            <a:avLst/>
          </a:prstGeom>
          <a:noFill/>
          <a:ln w="9525">
            <a:noFill/>
            <a:miter lim="800000"/>
            <a:headEnd/>
            <a:tailEnd/>
          </a:ln>
        </p:spPr>
      </p:pic>
      <p:pic>
        <p:nvPicPr>
          <p:cNvPr id="9" name="Content Placeholder 11" descr="DSC07978"/>
          <p:cNvPicPr>
            <a:picLocks noGrp="1"/>
          </p:cNvPicPr>
          <p:nvPr>
            <p:ph sz="quarter" idx="4294967295"/>
          </p:nvPr>
        </p:nvPicPr>
        <p:blipFill>
          <a:blip r:embed="rId3" cstate="email"/>
          <a:srcRect/>
          <a:stretch>
            <a:fillRect/>
          </a:stretch>
        </p:blipFill>
        <p:spPr bwMode="auto">
          <a:xfrm>
            <a:off x="1371600" y="1600200"/>
            <a:ext cx="2971800" cy="2133600"/>
          </a:xfrm>
          <a:prstGeom prst="rect">
            <a:avLst/>
          </a:prstGeom>
          <a:noFill/>
          <a:ln w="9525">
            <a:noFill/>
            <a:miter lim="800000"/>
            <a:headEnd/>
            <a:tailEnd/>
          </a:ln>
        </p:spPr>
      </p:pic>
      <p:sp>
        <p:nvSpPr>
          <p:cNvPr id="10" name="Title 4"/>
          <p:cNvSpPr txBox="1">
            <a:spLocks/>
          </p:cNvSpPr>
          <p:nvPr/>
        </p:nvSpPr>
        <p:spPr bwMode="auto">
          <a:xfrm rot="16200000">
            <a:off x="-457199" y="2133600"/>
            <a:ext cx="2209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smtClean="0">
                <a:ln>
                  <a:noFill/>
                </a:ln>
                <a:solidFill>
                  <a:schemeClr val="tx1"/>
                </a:solidFill>
                <a:effectLst/>
                <a:uLnTx/>
                <a:uFillTx/>
                <a:latin typeface="+mn-lt"/>
                <a:ea typeface="+mj-ea"/>
                <a:cs typeface="Aharoni" pitchFamily="2" charset="-79"/>
              </a:rPr>
              <a:t>GGHSS </a:t>
            </a:r>
            <a:r>
              <a:rPr kumimoji="0" lang="en-US" b="0" i="0" u="none" strike="noStrike" kern="1200" cap="none" spc="0" normalizeH="0" baseline="0" noProof="0" dirty="0" err="1" smtClean="0">
                <a:ln>
                  <a:noFill/>
                </a:ln>
                <a:solidFill>
                  <a:schemeClr val="tx1"/>
                </a:solidFill>
                <a:effectLst/>
                <a:uLnTx/>
                <a:uFillTx/>
                <a:latin typeface="+mn-lt"/>
                <a:ea typeface="+mj-ea"/>
                <a:cs typeface="Aharoni" pitchFamily="2" charset="-79"/>
              </a:rPr>
              <a:t>Zahir</a:t>
            </a:r>
            <a:r>
              <a:rPr kumimoji="0" lang="en-US" b="0" i="0" u="none" strike="noStrike" kern="1200" cap="none" spc="0" normalizeH="0" baseline="0" noProof="0" dirty="0" smtClean="0">
                <a:ln>
                  <a:noFill/>
                </a:ln>
                <a:solidFill>
                  <a:schemeClr val="tx1"/>
                </a:solidFill>
                <a:effectLst/>
                <a:uLnTx/>
                <a:uFillTx/>
                <a:latin typeface="+mn-lt"/>
                <a:ea typeface="+mj-ea"/>
                <a:cs typeface="Aharoni" pitchFamily="2" charset="-79"/>
              </a:rPr>
              <a:t> </a:t>
            </a:r>
            <a:r>
              <a:rPr kumimoji="0" lang="en-US" b="0" i="0" u="none" strike="noStrike" kern="1200" cap="none" spc="0" normalizeH="0" baseline="0" noProof="0" dirty="0" err="1" smtClean="0">
                <a:ln>
                  <a:noFill/>
                </a:ln>
                <a:solidFill>
                  <a:schemeClr val="tx1"/>
                </a:solidFill>
                <a:effectLst/>
                <a:uLnTx/>
                <a:uFillTx/>
                <a:latin typeface="+mn-lt"/>
                <a:ea typeface="+mj-ea"/>
                <a:cs typeface="Aharoni" pitchFamily="2" charset="-79"/>
              </a:rPr>
              <a:t>Pir</a:t>
            </a:r>
            <a:r>
              <a:rPr kumimoji="0" lang="en-US" b="0" i="0" u="none" strike="noStrike" kern="1200" cap="none" spc="0" normalizeH="0" baseline="0" noProof="0" dirty="0" smtClean="0">
                <a:ln>
                  <a:noFill/>
                </a:ln>
                <a:solidFill>
                  <a:schemeClr val="tx1"/>
                </a:solidFill>
                <a:effectLst/>
                <a:uLnTx/>
                <a:uFillTx/>
                <a:latin typeface="+mn-lt"/>
                <a:ea typeface="+mj-ea"/>
                <a:cs typeface="Aharoni" pitchFamily="2" charset="-79"/>
              </a:rPr>
              <a:t> R Y Khan</a:t>
            </a:r>
            <a:endParaRPr kumimoji="0" lang="en-US" sz="3200" b="0" i="0" u="none" strike="noStrike" kern="1200" cap="none" spc="0" normalizeH="0" baseline="0" noProof="0" dirty="0">
              <a:ln>
                <a:noFill/>
              </a:ln>
              <a:solidFill>
                <a:schemeClr val="tx1"/>
              </a:solidFill>
              <a:effectLst/>
              <a:uLnTx/>
              <a:uFillTx/>
              <a:latin typeface="+mn-lt"/>
              <a:ea typeface="+mj-ea"/>
              <a:cs typeface="Aharoni" pitchFamily="2" charset="-79"/>
            </a:endParaRPr>
          </a:p>
        </p:txBody>
      </p:sp>
      <p:sp>
        <p:nvSpPr>
          <p:cNvPr id="11" name="Title 1"/>
          <p:cNvSpPr txBox="1">
            <a:spLocks/>
          </p:cNvSpPr>
          <p:nvPr/>
        </p:nvSpPr>
        <p:spPr bwMode="auto">
          <a:xfrm>
            <a:off x="533400" y="3551238"/>
            <a:ext cx="8229600" cy="7921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1200" cap="none" spc="0" normalizeH="0" baseline="0" noProof="0" dirty="0" smtClean="0">
                <a:ln>
                  <a:noFill/>
                </a:ln>
                <a:solidFill>
                  <a:srgbClr val="0070C0"/>
                </a:solidFill>
                <a:effectLst/>
                <a:uLnTx/>
                <a:uFillTx/>
                <a:latin typeface="Arial" pitchFamily="34" charset="0"/>
                <a:ea typeface="+mn-ea"/>
                <a:cs typeface="Arial" pitchFamily="34" charset="0"/>
              </a:rPr>
              <a:t>Toilet</a:t>
            </a:r>
          </a:p>
        </p:txBody>
      </p:sp>
      <p:pic>
        <p:nvPicPr>
          <p:cNvPr id="12" name="Picture 2" descr="C:\Users\User\Desktop\Kot Addu Trip 25-27 July, 12\Pics\Hoot Wala\DSC02919.JPG"/>
          <p:cNvPicPr>
            <a:picLocks noChangeAspect="1" noChangeArrowheads="1"/>
          </p:cNvPicPr>
          <p:nvPr/>
        </p:nvPicPr>
        <p:blipFill>
          <a:blip r:embed="rId4" cstate="print"/>
          <a:srcRect l="10938" r="9375" b="2632"/>
          <a:stretch>
            <a:fillRect/>
          </a:stretch>
        </p:blipFill>
        <p:spPr bwMode="auto">
          <a:xfrm>
            <a:off x="5257800" y="4343400"/>
            <a:ext cx="2743200" cy="1905000"/>
          </a:xfrm>
          <a:prstGeom prst="rect">
            <a:avLst/>
          </a:prstGeom>
          <a:noFill/>
          <a:ln w="9525">
            <a:noFill/>
            <a:miter lim="800000"/>
            <a:headEnd/>
            <a:tailEnd/>
          </a:ln>
        </p:spPr>
      </p:pic>
      <p:pic>
        <p:nvPicPr>
          <p:cNvPr id="13" name="Picture 4" descr="C:\Users\User\Desktop\Pics\GGPS Hoot wala\DSC01606.JPG"/>
          <p:cNvPicPr>
            <a:picLocks noChangeAspect="1" noChangeArrowheads="1"/>
          </p:cNvPicPr>
          <p:nvPr/>
        </p:nvPicPr>
        <p:blipFill>
          <a:blip r:embed="rId5" cstate="print"/>
          <a:srcRect/>
          <a:stretch>
            <a:fillRect/>
          </a:stretch>
        </p:blipFill>
        <p:spPr bwMode="auto">
          <a:xfrm>
            <a:off x="1447800" y="4343400"/>
            <a:ext cx="2895600" cy="1828800"/>
          </a:xfrm>
          <a:prstGeom prst="rect">
            <a:avLst/>
          </a:prstGeom>
          <a:noFill/>
          <a:ln w="9525">
            <a:noFill/>
            <a:miter lim="800000"/>
            <a:headEnd/>
            <a:tailEnd/>
          </a:ln>
        </p:spPr>
      </p:pic>
      <p:sp>
        <p:nvSpPr>
          <p:cNvPr id="14" name="Title 4"/>
          <p:cNvSpPr txBox="1">
            <a:spLocks/>
          </p:cNvSpPr>
          <p:nvPr/>
        </p:nvSpPr>
        <p:spPr bwMode="auto">
          <a:xfrm rot="16200000">
            <a:off x="-457198" y="4495800"/>
            <a:ext cx="2209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smtClean="0">
                <a:ln>
                  <a:noFill/>
                </a:ln>
                <a:solidFill>
                  <a:schemeClr val="tx1"/>
                </a:solidFill>
                <a:effectLst/>
                <a:uLnTx/>
                <a:uFillTx/>
                <a:latin typeface="+mn-lt"/>
                <a:ea typeface="+mj-ea"/>
                <a:cs typeface="Aharoni" pitchFamily="2" charset="-79"/>
              </a:rPr>
              <a:t>GGPS Hoot </a:t>
            </a:r>
            <a:r>
              <a:rPr kumimoji="0" lang="en-US" b="0" i="0" u="none" strike="noStrike" kern="1200" cap="none" spc="0" normalizeH="0" baseline="0" noProof="0" dirty="0" err="1" smtClean="0">
                <a:ln>
                  <a:noFill/>
                </a:ln>
                <a:solidFill>
                  <a:schemeClr val="tx1"/>
                </a:solidFill>
                <a:effectLst/>
                <a:uLnTx/>
                <a:uFillTx/>
                <a:latin typeface="+mn-lt"/>
                <a:ea typeface="+mj-ea"/>
                <a:cs typeface="Aharoni" pitchFamily="2" charset="-79"/>
              </a:rPr>
              <a:t>Wala</a:t>
            </a:r>
            <a:r>
              <a:rPr kumimoji="0" lang="en-US" b="0" i="0" u="none" strike="noStrike" kern="1200" cap="none" spc="0" normalizeH="0" baseline="0" noProof="0" dirty="0" smtClean="0">
                <a:ln>
                  <a:noFill/>
                </a:ln>
                <a:solidFill>
                  <a:schemeClr val="tx1"/>
                </a:solidFill>
                <a:effectLst/>
                <a:uLnTx/>
                <a:uFillTx/>
                <a:latin typeface="+mn-lt"/>
                <a:ea typeface="+mj-ea"/>
                <a:cs typeface="Aharoni" pitchFamily="2" charset="-79"/>
              </a:rPr>
              <a:t> </a:t>
            </a:r>
            <a:r>
              <a:rPr kumimoji="0" lang="en-US" b="0" i="0" u="none" strike="noStrike" kern="1200" cap="none" spc="0" normalizeH="0" baseline="0" noProof="0" dirty="0" err="1" smtClean="0">
                <a:ln>
                  <a:noFill/>
                </a:ln>
                <a:solidFill>
                  <a:schemeClr val="tx1"/>
                </a:solidFill>
                <a:effectLst/>
                <a:uLnTx/>
                <a:uFillTx/>
                <a:latin typeface="+mn-lt"/>
                <a:ea typeface="+mj-ea"/>
                <a:cs typeface="Aharoni" pitchFamily="2" charset="-79"/>
              </a:rPr>
              <a:t>Kot</a:t>
            </a:r>
            <a:r>
              <a:rPr kumimoji="0" lang="en-US" b="0" i="0" u="none" strike="noStrike" kern="1200" cap="none" spc="0" normalizeH="0" baseline="0" noProof="0" dirty="0" smtClean="0">
                <a:ln>
                  <a:noFill/>
                </a:ln>
                <a:solidFill>
                  <a:schemeClr val="tx1"/>
                </a:solidFill>
                <a:effectLst/>
                <a:uLnTx/>
                <a:uFillTx/>
                <a:latin typeface="+mn-lt"/>
                <a:ea typeface="+mj-ea"/>
                <a:cs typeface="Aharoni" pitchFamily="2" charset="-79"/>
              </a:rPr>
              <a:t> </a:t>
            </a:r>
            <a:r>
              <a:rPr kumimoji="0" lang="en-US" b="0" i="0" u="none" strike="noStrike" kern="1200" cap="none" spc="0" normalizeH="0" baseline="0" noProof="0" dirty="0" err="1" smtClean="0">
                <a:ln>
                  <a:noFill/>
                </a:ln>
                <a:solidFill>
                  <a:schemeClr val="tx1"/>
                </a:solidFill>
                <a:effectLst/>
                <a:uLnTx/>
                <a:uFillTx/>
                <a:latin typeface="+mn-lt"/>
                <a:ea typeface="+mj-ea"/>
                <a:cs typeface="Aharoni" pitchFamily="2" charset="-79"/>
              </a:rPr>
              <a:t>Adu</a:t>
            </a:r>
            <a:endParaRPr kumimoji="0" lang="en-US" sz="3200" b="0" i="0" u="none" strike="noStrike" kern="1200" cap="none" spc="0" normalizeH="0" baseline="0" noProof="0" dirty="0">
              <a:ln>
                <a:noFill/>
              </a:ln>
              <a:solidFill>
                <a:schemeClr val="tx1"/>
              </a:solidFill>
              <a:effectLst/>
              <a:uLnTx/>
              <a:uFillTx/>
              <a:latin typeface="+mn-lt"/>
              <a:ea typeface="+mj-ea"/>
              <a:cs typeface="Aharoni" pitchFamily="2" charset="-79"/>
            </a:endParaRPr>
          </a:p>
        </p:txBody>
      </p:sp>
      <p:sp>
        <p:nvSpPr>
          <p:cNvPr id="15" name="Text Placeholder 2"/>
          <p:cNvSpPr txBox="1">
            <a:spLocks/>
          </p:cNvSpPr>
          <p:nvPr/>
        </p:nvSpPr>
        <p:spPr bwMode="auto">
          <a:xfrm>
            <a:off x="914400" y="990600"/>
            <a:ext cx="4040188" cy="533400"/>
          </a:xfrm>
          <a:prstGeom prst="rect">
            <a:avLst/>
          </a:prstGeom>
          <a:noFill/>
          <a:ln w="9525">
            <a:noFill/>
            <a:miter lim="800000"/>
            <a:headEnd/>
            <a:tailEnd/>
          </a:ln>
        </p:spPr>
        <p:txBody>
          <a:bodyPr/>
          <a:lstStyle/>
          <a:p>
            <a:pPr marL="342900" indent="-342900" algn="ctr" eaLnBrk="0" hangingPunct="0">
              <a:spcBef>
                <a:spcPct val="20000"/>
              </a:spcBef>
              <a:defRPr/>
            </a:pPr>
            <a:r>
              <a:rPr lang="en-US" sz="2800" dirty="0">
                <a:latin typeface="+mn-lt"/>
                <a:cs typeface="+mn-cs"/>
              </a:rPr>
              <a:t>Pre-Construction</a:t>
            </a:r>
          </a:p>
        </p:txBody>
      </p:sp>
      <p:sp>
        <p:nvSpPr>
          <p:cNvPr id="16" name="Text Placeholder 3"/>
          <p:cNvSpPr txBox="1">
            <a:spLocks/>
          </p:cNvSpPr>
          <p:nvPr/>
        </p:nvSpPr>
        <p:spPr>
          <a:xfrm>
            <a:off x="4721225" y="990601"/>
            <a:ext cx="4041775" cy="609600"/>
          </a:xfrm>
          <a:prstGeom prst="rect">
            <a:avLst/>
          </a:prstGeom>
        </p:spPr>
        <p:txBody>
          <a:bodyPr/>
          <a:lstStyle/>
          <a:p>
            <a:pPr marL="342900" indent="-342900" algn="ctr" eaLnBrk="0" hangingPunct="0">
              <a:spcBef>
                <a:spcPct val="20000"/>
              </a:spcBef>
              <a:defRPr/>
            </a:pPr>
            <a:r>
              <a:rPr lang="en-US" sz="2800" dirty="0">
                <a:latin typeface="+mn-lt"/>
                <a:cs typeface="+mn-cs"/>
              </a:rPr>
              <a:t>Post Construction</a:t>
            </a:r>
            <a:endParaRPr lang="en-US" sz="3200" dirty="0">
              <a:latin typeface="+mn-lt"/>
              <a:cs typeface="+mn-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457200" y="381000"/>
            <a:ext cx="8229600" cy="715962"/>
          </a:xfrm>
        </p:spPr>
        <p:txBody>
          <a:bodyPr/>
          <a:lstStyle/>
          <a:p>
            <a:r>
              <a:rPr lang="en-US" sz="4000" b="1" dirty="0" smtClean="0">
                <a:solidFill>
                  <a:srgbClr val="0070C0"/>
                </a:solidFill>
                <a:latin typeface="Arial" pitchFamily="34" charset="0"/>
                <a:ea typeface="+mn-ea"/>
                <a:cs typeface="Arial" pitchFamily="34" charset="0"/>
              </a:rPr>
              <a:t>Boundary Wall</a:t>
            </a:r>
          </a:p>
        </p:txBody>
      </p:sp>
      <p:sp>
        <p:nvSpPr>
          <p:cNvPr id="6" name="Text Placeholder 2"/>
          <p:cNvSpPr txBox="1">
            <a:spLocks/>
          </p:cNvSpPr>
          <p:nvPr/>
        </p:nvSpPr>
        <p:spPr bwMode="auto">
          <a:xfrm>
            <a:off x="533400" y="1066800"/>
            <a:ext cx="4040188" cy="639763"/>
          </a:xfrm>
          <a:prstGeom prst="rect">
            <a:avLst/>
          </a:prstGeom>
          <a:noFill/>
          <a:ln w="9525">
            <a:noFill/>
            <a:miter lim="800000"/>
            <a:headEnd/>
            <a:tailEnd/>
          </a:ln>
        </p:spPr>
        <p:txBody>
          <a:bodyPr/>
          <a:lstStyle/>
          <a:p>
            <a:pPr marL="342900" indent="-342900" algn="ctr" eaLnBrk="0" hangingPunct="0">
              <a:spcBef>
                <a:spcPct val="20000"/>
              </a:spcBef>
              <a:defRPr/>
            </a:pPr>
            <a:r>
              <a:rPr lang="en-US" sz="3200" dirty="0">
                <a:latin typeface="+mn-lt"/>
                <a:cs typeface="+mn-cs"/>
              </a:rPr>
              <a:t>Pre-Construction</a:t>
            </a:r>
          </a:p>
        </p:txBody>
      </p:sp>
      <p:sp>
        <p:nvSpPr>
          <p:cNvPr id="7" name="Text Placeholder 3"/>
          <p:cNvSpPr txBox="1">
            <a:spLocks/>
          </p:cNvSpPr>
          <p:nvPr/>
        </p:nvSpPr>
        <p:spPr>
          <a:xfrm>
            <a:off x="4495800" y="1066800"/>
            <a:ext cx="4041775" cy="639763"/>
          </a:xfrm>
          <a:prstGeom prst="rect">
            <a:avLst/>
          </a:prstGeom>
        </p:spPr>
        <p:txBody>
          <a:bodyPr/>
          <a:lstStyle/>
          <a:p>
            <a:pPr marL="342900" indent="-342900" algn="ctr" eaLnBrk="0" hangingPunct="0">
              <a:spcBef>
                <a:spcPct val="20000"/>
              </a:spcBef>
              <a:defRPr/>
            </a:pPr>
            <a:r>
              <a:rPr lang="en-US" sz="3200" dirty="0">
                <a:latin typeface="+mn-lt"/>
                <a:cs typeface="+mn-cs"/>
              </a:rPr>
              <a:t>Post Construction</a:t>
            </a:r>
          </a:p>
        </p:txBody>
      </p:sp>
      <p:pic>
        <p:nvPicPr>
          <p:cNvPr id="11" name="Picture 3" descr="DSC01356"/>
          <p:cNvPicPr>
            <a:picLocks noGrp="1" noChangeAspect="1" noChangeArrowheads="1"/>
          </p:cNvPicPr>
          <p:nvPr>
            <p:ph sz="quarter" idx="4294967295"/>
          </p:nvPr>
        </p:nvPicPr>
        <p:blipFill>
          <a:blip r:embed="rId2" cstate="email"/>
          <a:srcRect/>
          <a:stretch>
            <a:fillRect/>
          </a:stretch>
        </p:blipFill>
        <p:spPr bwMode="auto">
          <a:xfrm>
            <a:off x="1066800" y="1600200"/>
            <a:ext cx="3048000" cy="2286000"/>
          </a:xfrm>
          <a:prstGeom prst="rect">
            <a:avLst/>
          </a:prstGeom>
          <a:noFill/>
          <a:ln w="9525">
            <a:noFill/>
            <a:miter lim="800000"/>
            <a:headEnd/>
            <a:tailEnd/>
          </a:ln>
        </p:spPr>
      </p:pic>
      <p:pic>
        <p:nvPicPr>
          <p:cNvPr id="12" name="Content Placeholder 11" descr="DSC08876.JPG"/>
          <p:cNvPicPr>
            <a:picLocks noGrp="1"/>
          </p:cNvPicPr>
          <p:nvPr>
            <p:ph sz="quarter" idx="4294967295"/>
          </p:nvPr>
        </p:nvPicPr>
        <p:blipFill>
          <a:blip r:embed="rId3" cstate="email"/>
          <a:stretch>
            <a:fillRect/>
          </a:stretch>
        </p:blipFill>
        <p:spPr>
          <a:xfrm>
            <a:off x="5029200" y="1600201"/>
            <a:ext cx="2895600" cy="2286000"/>
          </a:xfrm>
          <a:prstGeom prst="rect">
            <a:avLst/>
          </a:prstGeom>
        </p:spPr>
      </p:pic>
      <p:sp>
        <p:nvSpPr>
          <p:cNvPr id="13" name="Title 1"/>
          <p:cNvSpPr txBox="1">
            <a:spLocks/>
          </p:cNvSpPr>
          <p:nvPr/>
        </p:nvSpPr>
        <p:spPr bwMode="auto">
          <a:xfrm rot="16200000">
            <a:off x="-556419" y="2309019"/>
            <a:ext cx="2286000" cy="7159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i="0" u="none" strike="noStrike" kern="1200" cap="none" spc="0" normalizeH="0" baseline="0" noProof="0" dirty="0" smtClean="0">
                <a:ln>
                  <a:noFill/>
                </a:ln>
                <a:solidFill>
                  <a:schemeClr val="tx1"/>
                </a:solidFill>
                <a:effectLst/>
                <a:uLnTx/>
                <a:uFillTx/>
                <a:latin typeface="+mn-lt"/>
                <a:ea typeface="+mj-ea"/>
                <a:cs typeface="Aharoni" pitchFamily="2" charset="-79"/>
              </a:rPr>
              <a:t>GGPS Jam </a:t>
            </a:r>
            <a:r>
              <a:rPr kumimoji="0" lang="en-US" i="0" u="none" strike="noStrike" kern="1200" cap="none" spc="0" normalizeH="0" baseline="0" noProof="0" dirty="0" err="1" smtClean="0">
                <a:ln>
                  <a:noFill/>
                </a:ln>
                <a:solidFill>
                  <a:schemeClr val="tx1"/>
                </a:solidFill>
                <a:effectLst/>
                <a:uLnTx/>
                <a:uFillTx/>
                <a:latin typeface="+mn-lt"/>
                <a:ea typeface="+mj-ea"/>
                <a:cs typeface="Aharoni" pitchFamily="2" charset="-79"/>
              </a:rPr>
              <a:t>Majeed</a:t>
            </a:r>
            <a:r>
              <a:rPr kumimoji="0" lang="en-US" i="0" u="none" strike="noStrike" kern="1200" cap="none" spc="0" normalizeH="0" baseline="0" noProof="0" dirty="0" smtClean="0">
                <a:ln>
                  <a:noFill/>
                </a:ln>
                <a:solidFill>
                  <a:schemeClr val="tx1"/>
                </a:solidFill>
                <a:effectLst/>
                <a:uLnTx/>
                <a:uFillTx/>
                <a:latin typeface="+mn-lt"/>
                <a:ea typeface="+mj-ea"/>
                <a:cs typeface="Aharoni" pitchFamily="2" charset="-79"/>
              </a:rPr>
              <a:t> (</a:t>
            </a:r>
            <a:r>
              <a:rPr kumimoji="0" lang="en-US" i="0" u="none" strike="noStrike" kern="1200" cap="none" spc="0" normalizeH="0" baseline="0" noProof="0" dirty="0" err="1" smtClean="0">
                <a:ln>
                  <a:noFill/>
                </a:ln>
                <a:solidFill>
                  <a:schemeClr val="tx1"/>
                </a:solidFill>
                <a:effectLst/>
                <a:uLnTx/>
                <a:uFillTx/>
                <a:latin typeface="+mn-lt"/>
                <a:ea typeface="+mj-ea"/>
                <a:cs typeface="Aharoni" pitchFamily="2" charset="-79"/>
              </a:rPr>
              <a:t>Zahirpir</a:t>
            </a:r>
            <a:r>
              <a:rPr kumimoji="0" lang="en-US" i="0" u="none" strike="noStrike" kern="1200" cap="none" spc="0" normalizeH="0" baseline="0" noProof="0" dirty="0" smtClean="0">
                <a:ln>
                  <a:noFill/>
                </a:ln>
                <a:solidFill>
                  <a:schemeClr val="tx1"/>
                </a:solidFill>
                <a:effectLst/>
                <a:uLnTx/>
                <a:uFillTx/>
                <a:latin typeface="+mn-lt"/>
                <a:ea typeface="+mj-ea"/>
                <a:cs typeface="Aharoni" pitchFamily="2" charset="-79"/>
              </a:rPr>
              <a:t>)</a:t>
            </a:r>
          </a:p>
        </p:txBody>
      </p:sp>
      <p:pic>
        <p:nvPicPr>
          <p:cNvPr id="14" name="Picture 3" descr="DSC02193"/>
          <p:cNvPicPr>
            <a:picLocks noGrp="1" noChangeAspect="1" noChangeArrowheads="1"/>
          </p:cNvPicPr>
          <p:nvPr>
            <p:ph sz="quarter" idx="4294967295"/>
          </p:nvPr>
        </p:nvPicPr>
        <p:blipFill>
          <a:blip r:embed="rId4" cstate="email"/>
          <a:srcRect/>
          <a:stretch>
            <a:fillRect/>
          </a:stretch>
        </p:blipFill>
        <p:spPr>
          <a:xfrm>
            <a:off x="1066800" y="4114800"/>
            <a:ext cx="3082926" cy="2286000"/>
          </a:xfrm>
        </p:spPr>
      </p:pic>
      <p:pic>
        <p:nvPicPr>
          <p:cNvPr id="15" name="Picture 5" descr="DSC08849.JPG"/>
          <p:cNvPicPr>
            <a:picLocks noGrp="1" noChangeAspect="1"/>
          </p:cNvPicPr>
          <p:nvPr>
            <p:ph sz="quarter" idx="4294967295"/>
          </p:nvPr>
        </p:nvPicPr>
        <p:blipFill>
          <a:blip r:embed="rId5" cstate="email"/>
          <a:srcRect/>
          <a:stretch>
            <a:fillRect/>
          </a:stretch>
        </p:blipFill>
        <p:spPr>
          <a:xfrm>
            <a:off x="5105401" y="4114800"/>
            <a:ext cx="2819399" cy="2286000"/>
          </a:xfrm>
        </p:spPr>
      </p:pic>
      <p:sp>
        <p:nvSpPr>
          <p:cNvPr id="16" name="Title 1"/>
          <p:cNvSpPr txBox="1">
            <a:spLocks/>
          </p:cNvSpPr>
          <p:nvPr/>
        </p:nvSpPr>
        <p:spPr bwMode="auto">
          <a:xfrm rot="16200000">
            <a:off x="-494394" y="4685394"/>
            <a:ext cx="22479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i="0" u="none" strike="noStrike" kern="1200" cap="none" spc="0" normalizeH="0" baseline="0" noProof="0" dirty="0" smtClean="0">
                <a:ln>
                  <a:noFill/>
                </a:ln>
                <a:solidFill>
                  <a:schemeClr val="tx1"/>
                </a:solidFill>
                <a:effectLst/>
                <a:uLnTx/>
                <a:uFillTx/>
                <a:latin typeface="+mn-lt"/>
                <a:ea typeface="+mj-ea"/>
                <a:cs typeface="Aharoni" pitchFamily="2" charset="-79"/>
              </a:rPr>
              <a:t>GGPS Abdullah Khan (</a:t>
            </a:r>
            <a:r>
              <a:rPr kumimoji="0" lang="en-US" i="0" u="none" strike="noStrike" kern="1200" cap="none" spc="0" normalizeH="0" baseline="0" noProof="0" dirty="0" err="1" smtClean="0">
                <a:ln>
                  <a:noFill/>
                </a:ln>
                <a:solidFill>
                  <a:schemeClr val="tx1"/>
                </a:solidFill>
                <a:effectLst/>
                <a:uLnTx/>
                <a:uFillTx/>
                <a:latin typeface="+mn-lt"/>
                <a:ea typeface="+mj-ea"/>
                <a:cs typeface="Aharoni" pitchFamily="2" charset="-79"/>
              </a:rPr>
              <a:t>Zahirpir</a:t>
            </a:r>
            <a:r>
              <a:rPr kumimoji="0" lang="en-US" i="0" u="none" strike="noStrike" kern="1200" cap="none" spc="0" normalizeH="0" baseline="0" noProof="0" dirty="0" smtClean="0">
                <a:ln>
                  <a:noFill/>
                </a:ln>
                <a:solidFill>
                  <a:schemeClr val="tx1"/>
                </a:solidFill>
                <a:effectLst/>
                <a:uLnTx/>
                <a:uFillTx/>
                <a:latin typeface="+mn-lt"/>
                <a:ea typeface="+mj-ea"/>
                <a:cs typeface="Aharoni" pitchFamily="2" charset="-79"/>
              </a:rPr>
              <a: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838"/>
            <a:ext cx="8229600" cy="715962"/>
          </a:xfrm>
        </p:spPr>
        <p:txBody>
          <a:bodyPr/>
          <a:lstStyle/>
          <a:p>
            <a:r>
              <a:rPr lang="en-US" dirty="0" smtClean="0"/>
              <a:t>Provision of Furniture</a:t>
            </a:r>
            <a:endParaRPr lang="en-US" dirty="0"/>
          </a:p>
        </p:txBody>
      </p:sp>
      <p:pic>
        <p:nvPicPr>
          <p:cNvPr id="4" name="Content Placeholder 3" descr="DSC00260.JPG"/>
          <p:cNvPicPr>
            <a:picLocks noGrp="1" noChangeAspect="1"/>
          </p:cNvPicPr>
          <p:nvPr>
            <p:ph idx="1"/>
          </p:nvPr>
        </p:nvPicPr>
        <p:blipFill>
          <a:blip r:embed="rId2" cstate="print"/>
          <a:stretch>
            <a:fillRect/>
          </a:stretch>
        </p:blipFill>
        <p:spPr>
          <a:xfrm>
            <a:off x="457200" y="1371600"/>
            <a:ext cx="3931709" cy="4525963"/>
          </a:xfrm>
        </p:spPr>
      </p:pic>
      <p:pic>
        <p:nvPicPr>
          <p:cNvPr id="5" name="Picture 4" descr="DSCN0381.JPG"/>
          <p:cNvPicPr>
            <a:picLocks noChangeAspect="1"/>
          </p:cNvPicPr>
          <p:nvPr/>
        </p:nvPicPr>
        <p:blipFill>
          <a:blip r:embed="rId3" cstate="print"/>
          <a:stretch>
            <a:fillRect/>
          </a:stretch>
        </p:blipFill>
        <p:spPr>
          <a:xfrm>
            <a:off x="4648200" y="1371600"/>
            <a:ext cx="3886198" cy="448056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sz="2800" b="1" dirty="0" smtClean="0">
                <a:solidFill>
                  <a:srgbClr val="0070C0"/>
                </a:solidFill>
                <a:latin typeface="Arial" pitchFamily="34" charset="0"/>
                <a:ea typeface="+mn-ea"/>
                <a:cs typeface="Arial" pitchFamily="34" charset="0"/>
              </a:rPr>
              <a:t>Provision of Para Teachers in Partner Schools</a:t>
            </a:r>
          </a:p>
        </p:txBody>
      </p:sp>
      <p:graphicFrame>
        <p:nvGraphicFramePr>
          <p:cNvPr id="4" name="Content Placeholder 3"/>
          <p:cNvGraphicFramePr>
            <a:graphicFrameLocks noGrp="1"/>
          </p:cNvGraphicFramePr>
          <p:nvPr>
            <p:ph idx="1"/>
          </p:nvPr>
        </p:nvGraphicFramePr>
        <p:xfrm>
          <a:off x="1219200" y="1175960"/>
          <a:ext cx="7239000" cy="4249480"/>
        </p:xfrm>
        <a:graphic>
          <a:graphicData uri="http://schemas.openxmlformats.org/drawingml/2006/table">
            <a:tbl>
              <a:tblPr firstRow="1" bandRow="1">
                <a:tableStyleId>{5C22544A-7EE6-4342-B048-85BDC9FD1C3A}</a:tableStyleId>
              </a:tblPr>
              <a:tblGrid>
                <a:gridCol w="2583543"/>
                <a:gridCol w="2099128"/>
                <a:gridCol w="2556329"/>
              </a:tblGrid>
              <a:tr h="1056591">
                <a:tc>
                  <a:txBody>
                    <a:bodyPr/>
                    <a:lstStyle/>
                    <a:p>
                      <a:pPr algn="ctr"/>
                      <a:r>
                        <a:rPr lang="en-US" sz="2400" dirty="0" smtClean="0"/>
                        <a:t>District</a:t>
                      </a:r>
                      <a:endParaRPr lang="en-US" sz="2400" dirty="0"/>
                    </a:p>
                  </a:txBody>
                  <a:tcPr/>
                </a:tc>
                <a:tc>
                  <a:txBody>
                    <a:bodyPr/>
                    <a:lstStyle/>
                    <a:p>
                      <a:pPr algn="ctr"/>
                      <a:r>
                        <a:rPr lang="en-US" sz="2400" dirty="0" smtClean="0"/>
                        <a:t>Number</a:t>
                      </a:r>
                      <a:r>
                        <a:rPr lang="en-US" sz="2400" baseline="0" dirty="0" smtClean="0"/>
                        <a:t> of Para Teachers Provided</a:t>
                      </a:r>
                      <a:endParaRPr lang="en-US" sz="2400" dirty="0"/>
                    </a:p>
                  </a:txBody>
                  <a:tcPr/>
                </a:tc>
                <a:tc>
                  <a:txBody>
                    <a:bodyPr/>
                    <a:lstStyle/>
                    <a:p>
                      <a:pPr algn="ctr"/>
                      <a:r>
                        <a:rPr lang="en-US" sz="2400" dirty="0" smtClean="0"/>
                        <a:t>Number of Schools Provided with</a:t>
                      </a:r>
                      <a:r>
                        <a:rPr lang="en-US" sz="2400" baseline="0" dirty="0" smtClean="0"/>
                        <a:t> Para Teachers</a:t>
                      </a:r>
                      <a:endParaRPr lang="en-US" sz="2400" dirty="0"/>
                    </a:p>
                  </a:txBody>
                  <a:tcPr/>
                </a:tc>
              </a:tr>
              <a:tr h="612152">
                <a:tc>
                  <a:txBody>
                    <a:bodyPr/>
                    <a:lstStyle/>
                    <a:p>
                      <a:pPr algn="l"/>
                      <a:r>
                        <a:rPr lang="en-US" sz="2400" dirty="0" err="1" smtClean="0"/>
                        <a:t>Shikarpur</a:t>
                      </a:r>
                      <a:endParaRPr lang="en-US" sz="2400" dirty="0"/>
                    </a:p>
                  </a:txBody>
                  <a:tcPr/>
                </a:tc>
                <a:tc>
                  <a:txBody>
                    <a:bodyPr/>
                    <a:lstStyle/>
                    <a:p>
                      <a:pPr algn="ctr"/>
                      <a:r>
                        <a:rPr lang="en-US" sz="2400" b="1" dirty="0" smtClean="0"/>
                        <a:t>22</a:t>
                      </a:r>
                      <a:endParaRPr lang="en-US" sz="2400" b="1" dirty="0"/>
                    </a:p>
                  </a:txBody>
                  <a:tcPr/>
                </a:tc>
                <a:tc>
                  <a:txBody>
                    <a:bodyPr/>
                    <a:lstStyle/>
                    <a:p>
                      <a:pPr algn="ctr"/>
                      <a:r>
                        <a:rPr lang="en-US" sz="2400" dirty="0" smtClean="0">
                          <a:solidFill>
                            <a:schemeClr val="tx1"/>
                          </a:solidFill>
                        </a:rPr>
                        <a:t>22</a:t>
                      </a:r>
                      <a:endParaRPr lang="en-US" sz="2400" dirty="0">
                        <a:solidFill>
                          <a:schemeClr val="tx1"/>
                        </a:solidFill>
                      </a:endParaRPr>
                    </a:p>
                  </a:txBody>
                  <a:tcPr/>
                </a:tc>
              </a:tr>
              <a:tr h="612152">
                <a:tc>
                  <a:txBody>
                    <a:bodyPr/>
                    <a:lstStyle/>
                    <a:p>
                      <a:pPr algn="l"/>
                      <a:r>
                        <a:rPr lang="en-US" sz="2400" dirty="0" err="1" smtClean="0"/>
                        <a:t>Zahirpir</a:t>
                      </a:r>
                      <a:endParaRPr lang="en-US" sz="2400" dirty="0"/>
                    </a:p>
                  </a:txBody>
                  <a:tcPr/>
                </a:tc>
                <a:tc>
                  <a:txBody>
                    <a:bodyPr/>
                    <a:lstStyle/>
                    <a:p>
                      <a:pPr algn="ctr"/>
                      <a:r>
                        <a:rPr lang="en-US" sz="2400" b="1" dirty="0" smtClean="0"/>
                        <a:t>40</a:t>
                      </a:r>
                      <a:endParaRPr lang="en-US" sz="2400" b="1" dirty="0"/>
                    </a:p>
                  </a:txBody>
                  <a:tcPr/>
                </a:tc>
                <a:tc>
                  <a:txBody>
                    <a:bodyPr/>
                    <a:lstStyle/>
                    <a:p>
                      <a:pPr algn="ctr"/>
                      <a:r>
                        <a:rPr lang="en-US" sz="2400" dirty="0" smtClean="0"/>
                        <a:t>40</a:t>
                      </a:r>
                      <a:endParaRPr lang="en-US" sz="2400" dirty="0"/>
                    </a:p>
                  </a:txBody>
                  <a:tcPr/>
                </a:tc>
              </a:tr>
              <a:tr h="612152">
                <a:tc>
                  <a:txBody>
                    <a:bodyPr/>
                    <a:lstStyle/>
                    <a:p>
                      <a:pPr algn="l"/>
                      <a:r>
                        <a:rPr lang="en-US" sz="2400" dirty="0" err="1" smtClean="0"/>
                        <a:t>Kot</a:t>
                      </a:r>
                      <a:r>
                        <a:rPr lang="en-US" sz="2400" dirty="0" smtClean="0"/>
                        <a:t> </a:t>
                      </a:r>
                      <a:r>
                        <a:rPr lang="en-US" sz="2400" dirty="0" err="1" smtClean="0"/>
                        <a:t>Adu</a:t>
                      </a:r>
                      <a:endParaRPr lang="en-US" sz="2400" dirty="0"/>
                    </a:p>
                  </a:txBody>
                  <a:tcPr/>
                </a:tc>
                <a:tc>
                  <a:txBody>
                    <a:bodyPr/>
                    <a:lstStyle/>
                    <a:p>
                      <a:pPr algn="ctr"/>
                      <a:r>
                        <a:rPr lang="en-US" sz="2400" b="1" dirty="0" smtClean="0"/>
                        <a:t>40</a:t>
                      </a:r>
                      <a:endParaRPr lang="en-US" sz="2400" b="1" dirty="0"/>
                    </a:p>
                  </a:txBody>
                  <a:tcPr/>
                </a:tc>
                <a:tc>
                  <a:txBody>
                    <a:bodyPr/>
                    <a:lstStyle/>
                    <a:p>
                      <a:pPr algn="ctr"/>
                      <a:r>
                        <a:rPr lang="en-US" sz="2400" dirty="0" smtClean="0"/>
                        <a:t>35</a:t>
                      </a:r>
                      <a:endParaRPr lang="en-US" sz="2400" dirty="0"/>
                    </a:p>
                  </a:txBody>
                  <a:tcPr/>
                </a:tc>
              </a:tr>
              <a:tr h="612152">
                <a:tc>
                  <a:txBody>
                    <a:bodyPr/>
                    <a:lstStyle/>
                    <a:p>
                      <a:pPr algn="l"/>
                      <a:r>
                        <a:rPr lang="en-US" sz="2400" dirty="0" err="1" smtClean="0"/>
                        <a:t>Jalalpurpirwala</a:t>
                      </a:r>
                      <a:endParaRPr lang="en-US" sz="2400" dirty="0"/>
                    </a:p>
                  </a:txBody>
                  <a:tcPr/>
                </a:tc>
                <a:tc>
                  <a:txBody>
                    <a:bodyPr/>
                    <a:lstStyle/>
                    <a:p>
                      <a:pPr algn="ctr"/>
                      <a:r>
                        <a:rPr lang="en-US" sz="2400" b="1" dirty="0" smtClean="0"/>
                        <a:t>12</a:t>
                      </a:r>
                      <a:endParaRPr lang="en-US" sz="2400" b="1" dirty="0"/>
                    </a:p>
                  </a:txBody>
                  <a:tcPr/>
                </a:tc>
                <a:tc>
                  <a:txBody>
                    <a:bodyPr/>
                    <a:lstStyle/>
                    <a:p>
                      <a:pPr algn="ctr"/>
                      <a:r>
                        <a:rPr lang="en-US" sz="2400" dirty="0" smtClean="0"/>
                        <a:t>11</a:t>
                      </a:r>
                      <a:endParaRPr lang="en-US" sz="2400" dirty="0"/>
                    </a:p>
                  </a:txBody>
                  <a:tcPr/>
                </a:tc>
              </a:tr>
              <a:tr h="612152">
                <a:tc>
                  <a:txBody>
                    <a:bodyPr/>
                    <a:lstStyle/>
                    <a:p>
                      <a:pPr algn="ctr"/>
                      <a:r>
                        <a:rPr lang="en-US" sz="2400" dirty="0" smtClean="0"/>
                        <a:t>Total</a:t>
                      </a:r>
                      <a:endParaRPr lang="en-US" sz="2400" dirty="0"/>
                    </a:p>
                  </a:txBody>
                  <a:tcPr/>
                </a:tc>
                <a:tc>
                  <a:txBody>
                    <a:bodyPr/>
                    <a:lstStyle/>
                    <a:p>
                      <a:pPr algn="ctr"/>
                      <a:r>
                        <a:rPr lang="en-US" sz="2400" b="1" dirty="0" smtClean="0"/>
                        <a:t>114</a:t>
                      </a:r>
                      <a:endParaRPr lang="en-US" sz="2400" b="1" dirty="0"/>
                    </a:p>
                  </a:txBody>
                  <a:tcPr/>
                </a:tc>
                <a:tc>
                  <a:txBody>
                    <a:bodyPr/>
                    <a:lstStyle/>
                    <a:p>
                      <a:pPr algn="ctr"/>
                      <a:r>
                        <a:rPr lang="en-US" sz="2400" dirty="0" smtClean="0"/>
                        <a:t>108</a:t>
                      </a:r>
                      <a:endParaRPr lang="en-US" sz="2400" dirty="0"/>
                    </a:p>
                  </a:txBody>
                  <a:tcPr/>
                </a:tc>
              </a:tr>
            </a:tbl>
          </a:graphicData>
        </a:graphic>
      </p:graphicFrame>
      <p:sp>
        <p:nvSpPr>
          <p:cNvPr id="5" name="TextBox 4"/>
          <p:cNvSpPr txBox="1"/>
          <p:nvPr/>
        </p:nvSpPr>
        <p:spPr>
          <a:xfrm>
            <a:off x="990600" y="5791200"/>
            <a:ext cx="6934200" cy="369332"/>
          </a:xfrm>
          <a:prstGeom prst="rect">
            <a:avLst/>
          </a:prstGeom>
          <a:noFill/>
        </p:spPr>
        <p:txBody>
          <a:bodyPr wrap="square" rtlCol="0">
            <a:spAutoFit/>
          </a:bodyPr>
          <a:lstStyle/>
          <a:p>
            <a:r>
              <a:rPr lang="en-US" dirty="0" smtClean="0"/>
              <a:t>Note: Provision is for 100 teachers in 50 Schools</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57200" y="503238"/>
            <a:ext cx="8229600" cy="944562"/>
          </a:xfrm>
        </p:spPr>
        <p:txBody>
          <a:bodyPr/>
          <a:lstStyle/>
          <a:p>
            <a:r>
              <a:rPr lang="en-US" sz="4000" b="1" dirty="0" smtClean="0">
                <a:solidFill>
                  <a:srgbClr val="0070C0"/>
                </a:solidFill>
                <a:latin typeface="Arial" pitchFamily="34" charset="0"/>
                <a:ea typeface="+mn-ea"/>
                <a:cs typeface="Arial" pitchFamily="34" charset="0"/>
              </a:rPr>
              <a:t>Teaching Learning Material</a:t>
            </a:r>
          </a:p>
        </p:txBody>
      </p:sp>
      <p:graphicFrame>
        <p:nvGraphicFramePr>
          <p:cNvPr id="5" name="Content Placeholder 4"/>
          <p:cNvGraphicFramePr>
            <a:graphicFrameLocks noGrp="1"/>
          </p:cNvGraphicFramePr>
          <p:nvPr>
            <p:ph idx="1"/>
          </p:nvPr>
        </p:nvGraphicFramePr>
        <p:xfrm>
          <a:off x="914400" y="1612302"/>
          <a:ext cx="7391400" cy="3874098"/>
        </p:xfrm>
        <a:graphic>
          <a:graphicData uri="http://schemas.openxmlformats.org/drawingml/2006/table">
            <a:tbl>
              <a:tblPr firstRow="1" bandRow="1">
                <a:tableStyleId>{5C22544A-7EE6-4342-B048-85BDC9FD1C3A}</a:tableStyleId>
              </a:tblPr>
              <a:tblGrid>
                <a:gridCol w="3695700"/>
                <a:gridCol w="3695700"/>
              </a:tblGrid>
              <a:tr h="490818">
                <a:tc>
                  <a:txBody>
                    <a:bodyPr/>
                    <a:lstStyle/>
                    <a:p>
                      <a:pPr algn="ctr"/>
                      <a:r>
                        <a:rPr lang="en-US" sz="2400" dirty="0" smtClean="0"/>
                        <a:t>School Learning Kit</a:t>
                      </a:r>
                      <a:endParaRPr lang="en-US" sz="2400" dirty="0"/>
                    </a:p>
                  </a:txBody>
                  <a:tcPr/>
                </a:tc>
                <a:tc>
                  <a:txBody>
                    <a:bodyPr/>
                    <a:lstStyle/>
                    <a:p>
                      <a:pPr algn="ctr"/>
                      <a:r>
                        <a:rPr lang="en-US" sz="2400" dirty="0" smtClean="0"/>
                        <a:t>Distribution</a:t>
                      </a:r>
                      <a:endParaRPr lang="en-US" sz="2400" dirty="0"/>
                    </a:p>
                  </a:txBody>
                  <a:tcPr/>
                </a:tc>
              </a:tr>
              <a:tr h="640080">
                <a:tc>
                  <a:txBody>
                    <a:bodyPr/>
                    <a:lstStyle/>
                    <a:p>
                      <a:r>
                        <a:rPr lang="en-US" sz="2400" dirty="0" smtClean="0"/>
                        <a:t>Science Kit</a:t>
                      </a:r>
                      <a:endParaRPr lang="en-US" sz="2400" dirty="0"/>
                    </a:p>
                  </a:txBody>
                  <a:tcPr/>
                </a:tc>
                <a:tc>
                  <a:txBody>
                    <a:bodyPr/>
                    <a:lstStyle/>
                    <a:p>
                      <a:r>
                        <a:rPr lang="en-US" sz="2400" b="1" dirty="0" smtClean="0"/>
                        <a:t>70 (50</a:t>
                      </a:r>
                      <a:r>
                        <a:rPr lang="en-US" sz="2400" b="1" baseline="0" dirty="0" smtClean="0"/>
                        <a:t> + 20) Partner Schools with Construction</a:t>
                      </a:r>
                      <a:endParaRPr lang="en-US" sz="2400" b="1" dirty="0"/>
                    </a:p>
                  </a:txBody>
                  <a:tcPr/>
                </a:tc>
              </a:tr>
              <a:tr h="640080">
                <a:tc>
                  <a:txBody>
                    <a:bodyPr/>
                    <a:lstStyle/>
                    <a:p>
                      <a:r>
                        <a:rPr lang="en-US" sz="2400" dirty="0" smtClean="0"/>
                        <a:t>Reading Kit</a:t>
                      </a:r>
                      <a:endParaRPr lang="en-US" sz="2400" dirty="0"/>
                    </a:p>
                  </a:txBody>
                  <a:tcPr/>
                </a:tc>
                <a:tc rowSpan="4">
                  <a:txBody>
                    <a:bodyPr/>
                    <a:lstStyle/>
                    <a:p>
                      <a:pPr algn="ctr"/>
                      <a:r>
                        <a:rPr lang="en-US" sz="2400" b="1" dirty="0" smtClean="0"/>
                        <a:t>All 300 Partner</a:t>
                      </a:r>
                      <a:r>
                        <a:rPr lang="en-US" sz="2400" b="1" baseline="0" dirty="0" smtClean="0"/>
                        <a:t> Schools</a:t>
                      </a:r>
                      <a:endParaRPr lang="en-US" sz="2400" b="1" dirty="0"/>
                    </a:p>
                  </a:txBody>
                  <a:tcPr anchor="ctr"/>
                </a:tc>
              </a:tr>
              <a:tr h="640080">
                <a:tc>
                  <a:txBody>
                    <a:bodyPr/>
                    <a:lstStyle/>
                    <a:p>
                      <a:r>
                        <a:rPr lang="en-US" sz="2400" dirty="0" smtClean="0"/>
                        <a:t>Health Kit</a:t>
                      </a:r>
                    </a:p>
                  </a:txBody>
                  <a:tcPr/>
                </a:tc>
                <a:tc vMerge="1">
                  <a:txBody>
                    <a:bodyPr/>
                    <a:lstStyle/>
                    <a:p>
                      <a:endParaRPr lang="en-US" sz="2400" b="1" dirty="0"/>
                    </a:p>
                  </a:txBody>
                  <a:tcPr/>
                </a:tc>
              </a:tr>
              <a:tr h="640080">
                <a:tc>
                  <a:txBody>
                    <a:bodyPr/>
                    <a:lstStyle/>
                    <a:p>
                      <a:r>
                        <a:rPr lang="en-US" sz="2400" dirty="0" smtClean="0"/>
                        <a:t>Sports Kit</a:t>
                      </a:r>
                      <a:endParaRPr lang="en-US" sz="2400" dirty="0"/>
                    </a:p>
                  </a:txBody>
                  <a:tcPr/>
                </a:tc>
                <a:tc vMerge="1">
                  <a:txBody>
                    <a:bodyPr/>
                    <a:lstStyle/>
                    <a:p>
                      <a:endParaRPr lang="en-US" sz="2400" b="1" dirty="0"/>
                    </a:p>
                  </a:txBody>
                  <a:tcPr/>
                </a:tc>
              </a:tr>
              <a:tr h="640080">
                <a:tc>
                  <a:txBody>
                    <a:bodyPr/>
                    <a:lstStyle/>
                    <a:p>
                      <a:r>
                        <a:rPr lang="en-US" sz="2400" dirty="0" smtClean="0"/>
                        <a:t>ECE Kit</a:t>
                      </a:r>
                      <a:endParaRPr lang="en-US" sz="2400" dirty="0"/>
                    </a:p>
                  </a:txBody>
                  <a:tcPr/>
                </a:tc>
                <a:tc vMerge="1">
                  <a:txBody>
                    <a:bodyPr/>
                    <a:lstStyle/>
                    <a:p>
                      <a:endParaRPr lang="en-US" sz="2400" b="1" dirty="0"/>
                    </a:p>
                  </a:txBody>
                  <a:tcPr/>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457200" y="274638"/>
            <a:ext cx="8229600" cy="868362"/>
          </a:xfrm>
        </p:spPr>
        <p:txBody>
          <a:bodyPr/>
          <a:lstStyle/>
          <a:p>
            <a:r>
              <a:rPr lang="en-US" sz="4000" b="1" dirty="0" smtClean="0">
                <a:solidFill>
                  <a:srgbClr val="0070C0"/>
                </a:solidFill>
                <a:latin typeface="Arial" pitchFamily="34" charset="0"/>
                <a:ea typeface="+mn-ea"/>
                <a:cs typeface="Arial" pitchFamily="34" charset="0"/>
              </a:rPr>
              <a:t>Distribution of Learning Kits</a:t>
            </a:r>
          </a:p>
        </p:txBody>
      </p:sp>
      <p:pic>
        <p:nvPicPr>
          <p:cNvPr id="5" name="Picture 4" descr="DSC00134.JPG"/>
          <p:cNvPicPr>
            <a:picLocks noChangeAspect="1"/>
          </p:cNvPicPr>
          <p:nvPr/>
        </p:nvPicPr>
        <p:blipFill>
          <a:blip r:embed="rId2" cstate="print"/>
          <a:stretch>
            <a:fillRect/>
          </a:stretch>
        </p:blipFill>
        <p:spPr>
          <a:xfrm>
            <a:off x="914400" y="1143000"/>
            <a:ext cx="3657600" cy="2362200"/>
          </a:xfrm>
          <a:prstGeom prst="rect">
            <a:avLst/>
          </a:prstGeom>
        </p:spPr>
      </p:pic>
      <p:pic>
        <p:nvPicPr>
          <p:cNvPr id="6" name="Picture 5" descr="DSC00256.JPG"/>
          <p:cNvPicPr>
            <a:picLocks noChangeAspect="1"/>
          </p:cNvPicPr>
          <p:nvPr/>
        </p:nvPicPr>
        <p:blipFill>
          <a:blip r:embed="rId3" cstate="print"/>
          <a:stretch>
            <a:fillRect/>
          </a:stretch>
        </p:blipFill>
        <p:spPr>
          <a:xfrm>
            <a:off x="4724400" y="1143000"/>
            <a:ext cx="3657600" cy="2362200"/>
          </a:xfrm>
          <a:prstGeom prst="rect">
            <a:avLst/>
          </a:prstGeom>
        </p:spPr>
      </p:pic>
      <p:pic>
        <p:nvPicPr>
          <p:cNvPr id="7" name="Picture 2"/>
          <p:cNvPicPr>
            <a:picLocks noChangeAspect="1" noChangeArrowheads="1"/>
          </p:cNvPicPr>
          <p:nvPr/>
        </p:nvPicPr>
        <p:blipFill>
          <a:blip r:embed="rId4" cstate="print"/>
          <a:srcRect/>
          <a:stretch>
            <a:fillRect/>
          </a:stretch>
        </p:blipFill>
        <p:spPr bwMode="auto">
          <a:xfrm>
            <a:off x="914400" y="3733800"/>
            <a:ext cx="7543800" cy="2590800"/>
          </a:xfrm>
          <a:prstGeom prst="rect">
            <a:avLst/>
          </a:prstGeom>
          <a:noFill/>
          <a:ln w="9525">
            <a:noFill/>
            <a:miter lim="800000"/>
            <a:headEnd/>
            <a:tailEnd/>
          </a:ln>
        </p:spPr>
      </p:pic>
      <p:sp>
        <p:nvSpPr>
          <p:cNvPr id="8" name="TextBox 7"/>
          <p:cNvSpPr txBox="1"/>
          <p:nvPr/>
        </p:nvSpPr>
        <p:spPr>
          <a:xfrm rot="16200000">
            <a:off x="-60066" y="2193668"/>
            <a:ext cx="1186934" cy="369332"/>
          </a:xfrm>
          <a:prstGeom prst="rect">
            <a:avLst/>
          </a:prstGeom>
          <a:noFill/>
        </p:spPr>
        <p:txBody>
          <a:bodyPr wrap="square" rtlCol="0">
            <a:spAutoFit/>
          </a:bodyPr>
          <a:lstStyle/>
          <a:p>
            <a:pPr algn="ctr"/>
            <a:r>
              <a:rPr lang="en-US" dirty="0" smtClean="0"/>
              <a:t>ECE Kit</a:t>
            </a:r>
            <a:endParaRPr lang="en-US" dirty="0"/>
          </a:p>
        </p:txBody>
      </p:sp>
      <p:sp>
        <p:nvSpPr>
          <p:cNvPr id="9" name="TextBox 8"/>
          <p:cNvSpPr txBox="1"/>
          <p:nvPr/>
        </p:nvSpPr>
        <p:spPr>
          <a:xfrm rot="16200000">
            <a:off x="-27800" y="4493568"/>
            <a:ext cx="1186934" cy="646331"/>
          </a:xfrm>
          <a:prstGeom prst="rect">
            <a:avLst/>
          </a:prstGeom>
          <a:noFill/>
        </p:spPr>
        <p:txBody>
          <a:bodyPr wrap="square" rtlCol="0">
            <a:spAutoFit/>
          </a:bodyPr>
          <a:lstStyle/>
          <a:p>
            <a:pPr algn="ctr"/>
            <a:r>
              <a:rPr lang="en-US" dirty="0" smtClean="0"/>
              <a:t>Reading Kit</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Documents and Settings\user\Desktop\TOT Snaps MLT 27-29-09-2012\SAM_0123.JPG"/>
          <p:cNvPicPr/>
          <p:nvPr/>
        </p:nvPicPr>
        <p:blipFill>
          <a:blip r:embed="rId2" cstate="email"/>
          <a:srcRect/>
          <a:stretch>
            <a:fillRect/>
          </a:stretch>
        </p:blipFill>
        <p:spPr bwMode="auto">
          <a:xfrm>
            <a:off x="4808538" y="1066800"/>
            <a:ext cx="3344862" cy="2590800"/>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p:spPr>
      </p:pic>
      <p:pic>
        <p:nvPicPr>
          <p:cNvPr id="46083" name="Picture 5"/>
          <p:cNvPicPr>
            <a:picLocks noChangeAspect="1" noChangeArrowheads="1"/>
          </p:cNvPicPr>
          <p:nvPr/>
        </p:nvPicPr>
        <p:blipFill>
          <a:blip r:embed="rId3" cstate="email"/>
          <a:srcRect/>
          <a:stretch>
            <a:fillRect/>
          </a:stretch>
        </p:blipFill>
        <p:spPr bwMode="auto">
          <a:xfrm>
            <a:off x="736600" y="1066800"/>
            <a:ext cx="3454400" cy="2590800"/>
          </a:xfrm>
          <a:prstGeom prst="rect">
            <a:avLst/>
          </a:prstGeom>
          <a:noFill/>
          <a:ln w="9525">
            <a:noFill/>
            <a:miter lim="800000"/>
            <a:headEnd/>
            <a:tailEnd/>
          </a:ln>
        </p:spPr>
      </p:pic>
      <p:pic>
        <p:nvPicPr>
          <p:cNvPr id="46084" name="Picture 6" descr="C:\Documents and Settings\ITA\My Documents\My Pictures\Picture\Picture 143.jpg"/>
          <p:cNvPicPr>
            <a:picLocks noChangeAspect="1" noChangeArrowheads="1"/>
          </p:cNvPicPr>
          <p:nvPr/>
        </p:nvPicPr>
        <p:blipFill>
          <a:blip r:embed="rId4" cstate="email"/>
          <a:srcRect/>
          <a:stretch>
            <a:fillRect/>
          </a:stretch>
        </p:blipFill>
        <p:spPr bwMode="auto">
          <a:xfrm>
            <a:off x="4800600" y="3886200"/>
            <a:ext cx="3352800" cy="2514600"/>
          </a:xfrm>
          <a:prstGeom prst="rect">
            <a:avLst/>
          </a:prstGeom>
          <a:noFill/>
          <a:ln w="9525">
            <a:noFill/>
            <a:miter lim="800000"/>
            <a:headEnd/>
            <a:tailEnd/>
          </a:ln>
        </p:spPr>
      </p:pic>
      <p:pic>
        <p:nvPicPr>
          <p:cNvPr id="46085" name="Picture 7"/>
          <p:cNvPicPr>
            <a:picLocks noChangeAspect="1" noChangeArrowheads="1"/>
          </p:cNvPicPr>
          <p:nvPr/>
        </p:nvPicPr>
        <p:blipFill>
          <a:blip r:embed="rId5" cstate="email"/>
          <a:srcRect/>
          <a:stretch>
            <a:fillRect/>
          </a:stretch>
        </p:blipFill>
        <p:spPr bwMode="auto">
          <a:xfrm>
            <a:off x="762000" y="3886200"/>
            <a:ext cx="3429000" cy="2514600"/>
          </a:xfrm>
          <a:prstGeom prst="rect">
            <a:avLst/>
          </a:prstGeom>
          <a:noFill/>
          <a:ln w="9525">
            <a:noFill/>
            <a:miter lim="800000"/>
            <a:headEnd/>
            <a:tailEnd/>
          </a:ln>
        </p:spPr>
      </p:pic>
      <p:sp>
        <p:nvSpPr>
          <p:cNvPr id="46086" name="Title 1"/>
          <p:cNvSpPr>
            <a:spLocks noGrp="1"/>
          </p:cNvSpPr>
          <p:nvPr>
            <p:ph type="title"/>
          </p:nvPr>
        </p:nvSpPr>
        <p:spPr>
          <a:xfrm>
            <a:off x="533400" y="76200"/>
            <a:ext cx="8229600" cy="944563"/>
          </a:xfrm>
        </p:spPr>
        <p:txBody>
          <a:bodyPr/>
          <a:lstStyle/>
          <a:p>
            <a:r>
              <a:rPr lang="en-US" sz="2400" b="1" dirty="0" smtClean="0">
                <a:solidFill>
                  <a:srgbClr val="0070C0"/>
                </a:solidFill>
                <a:latin typeface="Arial" pitchFamily="34" charset="0"/>
                <a:ea typeface="+mn-ea"/>
                <a:cs typeface="Arial" pitchFamily="34" charset="0"/>
              </a:rPr>
              <a:t>Effective use of Teaching Learning Materials (TLMs)</a:t>
            </a:r>
            <a:br>
              <a:rPr lang="en-US" sz="2400" b="1" dirty="0" smtClean="0">
                <a:solidFill>
                  <a:srgbClr val="0070C0"/>
                </a:solidFill>
                <a:latin typeface="Arial" pitchFamily="34" charset="0"/>
                <a:ea typeface="+mn-ea"/>
                <a:cs typeface="Arial" pitchFamily="34" charset="0"/>
              </a:rPr>
            </a:br>
            <a:r>
              <a:rPr lang="en-US" sz="2400" b="1" dirty="0" smtClean="0">
                <a:solidFill>
                  <a:srgbClr val="0070C0"/>
                </a:solidFill>
                <a:latin typeface="Arial" pitchFamily="34" charset="0"/>
                <a:ea typeface="+mn-ea"/>
                <a:cs typeface="Arial" pitchFamily="34" charset="0"/>
              </a:rPr>
              <a:t>Orientation Session of Teachers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1066800" y="533400"/>
            <a:ext cx="6858000" cy="685800"/>
          </a:xfrm>
        </p:spPr>
        <p:txBody>
          <a:bodyPr/>
          <a:lstStyle/>
          <a:p>
            <a:r>
              <a:rPr lang="en-US" sz="4000" b="1" dirty="0" smtClean="0">
                <a:solidFill>
                  <a:srgbClr val="0070C0"/>
                </a:solidFill>
                <a:latin typeface="Arial" pitchFamily="34" charset="0"/>
                <a:ea typeface="+mn-ea"/>
                <a:cs typeface="Arial" pitchFamily="34" charset="0"/>
              </a:rPr>
              <a:t>12 Days Teachers’ Training</a:t>
            </a:r>
          </a:p>
        </p:txBody>
      </p:sp>
      <p:sp>
        <p:nvSpPr>
          <p:cNvPr id="3" name="Subtitle 2"/>
          <p:cNvSpPr>
            <a:spLocks noGrp="1"/>
          </p:cNvSpPr>
          <p:nvPr>
            <p:ph type="subTitle" idx="1"/>
          </p:nvPr>
        </p:nvSpPr>
        <p:spPr>
          <a:xfrm>
            <a:off x="304800" y="1143000"/>
            <a:ext cx="8534400" cy="609600"/>
          </a:xfrm>
        </p:spPr>
        <p:txBody>
          <a:bodyPr>
            <a:noAutofit/>
          </a:bodyPr>
          <a:lstStyle/>
          <a:p>
            <a:pPr>
              <a:buFont typeface="Arial" charset="0"/>
              <a:buNone/>
              <a:defRPr/>
            </a:pPr>
            <a:r>
              <a:rPr lang="en-US" sz="1600" dirty="0" smtClean="0"/>
              <a:t>In collaboration with Dubai Cares</a:t>
            </a:r>
            <a:r>
              <a:rPr lang="en-US" sz="1600" b="1" dirty="0" smtClean="0"/>
              <a:t>, Directorate of Staff Development (DSD), Punjab, Reform Support Unit </a:t>
            </a:r>
            <a:r>
              <a:rPr lang="en-US" sz="1600" b="1" dirty="0" err="1" smtClean="0"/>
              <a:t>Sindh</a:t>
            </a:r>
            <a:r>
              <a:rPr lang="en-US" sz="1600" b="1" dirty="0" smtClean="0"/>
              <a:t> and District Education Departments</a:t>
            </a:r>
            <a:endParaRPr lang="en-US" sz="1600" b="1" dirty="0"/>
          </a:p>
        </p:txBody>
      </p:sp>
      <p:sp>
        <p:nvSpPr>
          <p:cNvPr id="4" name="Content Placeholder 2"/>
          <p:cNvSpPr txBox="1">
            <a:spLocks/>
          </p:cNvSpPr>
          <p:nvPr/>
        </p:nvSpPr>
        <p:spPr bwMode="auto">
          <a:xfrm>
            <a:off x="0" y="1676400"/>
            <a:ext cx="8686800" cy="2895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850900" marR="0" lvl="1" indent="-393700" defTabSz="914400" rtl="0" eaLnBrk="0" fontAlgn="base" latinLnBrk="0" hangingPunct="0">
              <a:lnSpc>
                <a:spcPct val="100000"/>
              </a:lnSpc>
              <a:spcBef>
                <a:spcPct val="20000"/>
              </a:spcBef>
              <a:spcAft>
                <a:spcPct val="0"/>
              </a:spcAft>
              <a:buClrTx/>
              <a:buSzTx/>
              <a:buFont typeface="Arial" pitchFamily="34" charset="0"/>
              <a:buNone/>
              <a:tabLst/>
              <a:defRPr/>
            </a:pPr>
            <a:r>
              <a:rPr kumimoji="0" lang="en-US" sz="2000" b="0" i="0" u="none" strike="noStrike" kern="1200" cap="none" spc="0" normalizeH="0" baseline="0" noProof="0" dirty="0" smtClean="0">
                <a:ln>
                  <a:noFill/>
                </a:ln>
                <a:effectLst/>
                <a:uLnTx/>
                <a:uFillTx/>
                <a:latin typeface="+mn-lt"/>
                <a:ea typeface="+mn-ea"/>
                <a:cs typeface="+mn-cs"/>
              </a:rPr>
              <a:t>Areas of Training</a:t>
            </a:r>
          </a:p>
          <a:p>
            <a:pPr marL="850900" marR="0" lvl="1" indent="-393700"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2000" b="0" i="0" u="none" strike="noStrike" kern="1200" cap="none" spc="0" normalizeH="0" baseline="0" noProof="0" dirty="0" smtClean="0">
                <a:ln>
                  <a:noFill/>
                </a:ln>
                <a:effectLst/>
                <a:uLnTx/>
                <a:uFillTx/>
                <a:latin typeface="+mn-lt"/>
                <a:ea typeface="+mn-ea"/>
                <a:cs typeface="+mn-cs"/>
              </a:rPr>
              <a:t>Subject Based Training: English,</a:t>
            </a:r>
          </a:p>
          <a:p>
            <a:pPr marL="850900" marR="0" lvl="1" indent="-393700"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2000" b="0" i="0" u="none" strike="noStrike" kern="1200" cap="none" spc="0" normalizeH="0" baseline="0" noProof="0" dirty="0" smtClean="0">
                <a:ln>
                  <a:noFill/>
                </a:ln>
                <a:effectLst/>
                <a:uLnTx/>
                <a:uFillTx/>
                <a:latin typeface="+mn-lt"/>
                <a:ea typeface="+mn-ea"/>
                <a:cs typeface="+mn-cs"/>
              </a:rPr>
              <a:t> Mathematics, Science;</a:t>
            </a:r>
          </a:p>
          <a:p>
            <a:pPr marL="850900" marR="0" lvl="1" indent="-393700"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2000" b="0" i="0" u="none" strike="noStrike" kern="1200" cap="none" spc="0" normalizeH="0" baseline="0" noProof="0" dirty="0" smtClean="0">
                <a:ln>
                  <a:noFill/>
                </a:ln>
                <a:effectLst/>
                <a:uLnTx/>
                <a:uFillTx/>
                <a:latin typeface="+mn-lt"/>
                <a:ea typeface="+mn-ea"/>
                <a:cs typeface="+mn-cs"/>
              </a:rPr>
              <a:t>Early Childhood Education (ECE);</a:t>
            </a:r>
          </a:p>
          <a:p>
            <a:pPr marL="850900" marR="0" lvl="1" indent="-393700"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2000" b="0" i="0" u="none" strike="noStrike" kern="1200" cap="none" spc="0" normalizeH="0" baseline="0" noProof="0" dirty="0" smtClean="0">
                <a:ln>
                  <a:noFill/>
                </a:ln>
                <a:effectLst/>
                <a:uLnTx/>
                <a:uFillTx/>
                <a:latin typeface="+mn-lt"/>
                <a:ea typeface="+mn-ea"/>
                <a:cs typeface="+mn-cs"/>
              </a:rPr>
              <a:t>Health and Hygiene (H&amp;H);</a:t>
            </a:r>
          </a:p>
          <a:p>
            <a:pPr marL="850900" marR="0" lvl="1" indent="-393700" defTabSz="914400" rtl="0" eaLnBrk="0" fontAlgn="base" latinLnBrk="0" hangingPunct="0">
              <a:lnSpc>
                <a:spcPct val="100000"/>
              </a:lnSpc>
              <a:spcBef>
                <a:spcPct val="20000"/>
              </a:spcBef>
              <a:spcAft>
                <a:spcPct val="0"/>
              </a:spcAft>
              <a:buClrTx/>
              <a:buSzTx/>
              <a:buFont typeface="Arial" pitchFamily="34" charset="0"/>
              <a:buChar char="•"/>
              <a:tabLst/>
              <a:defRPr/>
            </a:pPr>
            <a:r>
              <a:rPr kumimoji="0" lang="en-US" sz="2000" b="0" i="0" u="none" strike="noStrike" kern="1200" cap="none" spc="0" normalizeH="0" baseline="0" noProof="0" dirty="0" smtClean="0">
                <a:ln>
                  <a:noFill/>
                </a:ln>
                <a:effectLst/>
                <a:uLnTx/>
                <a:uFillTx/>
                <a:latin typeface="+mn-lt"/>
                <a:ea typeface="+mn-ea"/>
                <a:cs typeface="+mn-cs"/>
              </a:rPr>
              <a:t>Disaster Risk Reduction (DRR)</a:t>
            </a:r>
          </a:p>
          <a:p>
            <a:pPr marL="457200" marR="0" lvl="1" indent="0" defTabSz="914400" rtl="0" eaLnBrk="0" fontAlgn="base" latinLnBrk="0" hangingPunct="0">
              <a:lnSpc>
                <a:spcPct val="100000"/>
              </a:lnSpc>
              <a:spcBef>
                <a:spcPct val="20000"/>
              </a:spcBef>
              <a:spcAft>
                <a:spcPct val="0"/>
              </a:spcAft>
              <a:buClrTx/>
              <a:buSzTx/>
              <a:buFont typeface="Arial" charset="0"/>
              <a:buChar char="–"/>
              <a:tabLst/>
              <a:defRPr/>
            </a:pPr>
            <a:endParaRPr kumimoji="0" lang="en-US" sz="20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5" name="Picture 7" descr="4.jpg"/>
          <p:cNvPicPr>
            <a:picLocks noChangeAspect="1" noChangeArrowheads="1"/>
          </p:cNvPicPr>
          <p:nvPr/>
        </p:nvPicPr>
        <p:blipFill>
          <a:blip r:embed="rId2" cstate="email"/>
          <a:srcRect l="49901"/>
          <a:stretch>
            <a:fillRect/>
          </a:stretch>
        </p:blipFill>
        <p:spPr bwMode="auto">
          <a:xfrm>
            <a:off x="7467600" y="1600200"/>
            <a:ext cx="1676400" cy="2380934"/>
          </a:xfrm>
          <a:prstGeom prst="rect">
            <a:avLst/>
          </a:prstGeom>
          <a:noFill/>
          <a:ln w="9525">
            <a:noFill/>
            <a:miter lim="800000"/>
            <a:headEnd/>
            <a:tailEnd/>
          </a:ln>
        </p:spPr>
      </p:pic>
      <p:pic>
        <p:nvPicPr>
          <p:cNvPr id="6" name="Picture 8" descr="5.jpg"/>
          <p:cNvPicPr>
            <a:picLocks noChangeAspect="1" noChangeArrowheads="1"/>
          </p:cNvPicPr>
          <p:nvPr/>
        </p:nvPicPr>
        <p:blipFill>
          <a:blip r:embed="rId3" cstate="email"/>
          <a:srcRect r="50214"/>
          <a:stretch>
            <a:fillRect/>
          </a:stretch>
        </p:blipFill>
        <p:spPr bwMode="auto">
          <a:xfrm rot="19505076">
            <a:off x="5776151" y="1856412"/>
            <a:ext cx="1625671" cy="2322512"/>
          </a:xfrm>
          <a:prstGeom prst="rect">
            <a:avLst/>
          </a:prstGeom>
          <a:noFill/>
          <a:ln w="9525">
            <a:noFill/>
            <a:miter lim="800000"/>
            <a:headEnd/>
            <a:tailEnd/>
          </a:ln>
        </p:spPr>
      </p:pic>
      <p:pic>
        <p:nvPicPr>
          <p:cNvPr id="7" name="Picture 3" descr="1.jpg"/>
          <p:cNvPicPr>
            <a:picLocks noChangeAspect="1" noChangeArrowheads="1"/>
          </p:cNvPicPr>
          <p:nvPr/>
        </p:nvPicPr>
        <p:blipFill>
          <a:blip r:embed="rId4" cstate="email"/>
          <a:srcRect/>
          <a:stretch>
            <a:fillRect/>
          </a:stretch>
        </p:blipFill>
        <p:spPr bwMode="auto">
          <a:xfrm rot="19817582">
            <a:off x="5274274" y="3838771"/>
            <a:ext cx="1662637" cy="2352605"/>
          </a:xfrm>
          <a:prstGeom prst="rect">
            <a:avLst/>
          </a:prstGeom>
          <a:noFill/>
          <a:ln w="9525">
            <a:noFill/>
            <a:miter lim="800000"/>
            <a:headEnd/>
            <a:tailEnd/>
          </a:ln>
        </p:spPr>
      </p:pic>
      <p:pic>
        <p:nvPicPr>
          <p:cNvPr id="8" name="Picture 4" descr="3.jpg"/>
          <p:cNvPicPr>
            <a:picLocks noChangeAspect="1" noChangeArrowheads="1"/>
          </p:cNvPicPr>
          <p:nvPr/>
        </p:nvPicPr>
        <p:blipFill>
          <a:blip r:embed="rId5" cstate="email"/>
          <a:srcRect r="50336"/>
          <a:stretch>
            <a:fillRect/>
          </a:stretch>
        </p:blipFill>
        <p:spPr bwMode="auto">
          <a:xfrm>
            <a:off x="7315200" y="4191000"/>
            <a:ext cx="1664840" cy="2384867"/>
          </a:xfrm>
          <a:prstGeom prst="rect">
            <a:avLst/>
          </a:prstGeom>
          <a:noFill/>
          <a:ln w="9525">
            <a:noFill/>
            <a:miter lim="800000"/>
            <a:headEnd/>
            <a:tailEnd/>
          </a:ln>
        </p:spPr>
      </p:pic>
      <p:graphicFrame>
        <p:nvGraphicFramePr>
          <p:cNvPr id="9" name="Table 8"/>
          <p:cNvGraphicFramePr>
            <a:graphicFrameLocks noGrp="1"/>
          </p:cNvGraphicFramePr>
          <p:nvPr/>
        </p:nvGraphicFramePr>
        <p:xfrm>
          <a:off x="228600" y="3931920"/>
          <a:ext cx="4419600" cy="2468880"/>
        </p:xfrm>
        <a:graphic>
          <a:graphicData uri="http://schemas.openxmlformats.org/drawingml/2006/table">
            <a:tbl>
              <a:tblPr firstRow="1" bandRow="1">
                <a:tableStyleId>{5C22544A-7EE6-4342-B048-85BDC9FD1C3A}</a:tableStyleId>
              </a:tblPr>
              <a:tblGrid>
                <a:gridCol w="2315029"/>
                <a:gridCol w="2104571"/>
              </a:tblGrid>
              <a:tr h="566392">
                <a:tc>
                  <a:txBody>
                    <a:bodyPr/>
                    <a:lstStyle/>
                    <a:p>
                      <a:pPr algn="ctr"/>
                      <a:r>
                        <a:rPr lang="en-US" dirty="0" smtClean="0"/>
                        <a:t>Project District</a:t>
                      </a:r>
                      <a:endParaRPr lang="en-US" b="1" dirty="0"/>
                    </a:p>
                  </a:txBody>
                  <a:tcPr/>
                </a:tc>
                <a:tc>
                  <a:txBody>
                    <a:bodyPr/>
                    <a:lstStyle/>
                    <a:p>
                      <a:pPr algn="ctr"/>
                      <a:r>
                        <a:rPr lang="en-US" dirty="0" smtClean="0"/>
                        <a:t>No. of Teachers Trained</a:t>
                      </a:r>
                      <a:endParaRPr lang="en-US" b="1" dirty="0"/>
                    </a:p>
                  </a:txBody>
                  <a:tcPr/>
                </a:tc>
              </a:tr>
              <a:tr h="323653">
                <a:tc>
                  <a:txBody>
                    <a:bodyPr/>
                    <a:lstStyle/>
                    <a:p>
                      <a:r>
                        <a:rPr lang="en-US" dirty="0" err="1" smtClean="0"/>
                        <a:t>Shikarpur</a:t>
                      </a:r>
                      <a:endParaRPr lang="en-US" dirty="0"/>
                    </a:p>
                  </a:txBody>
                  <a:tcPr/>
                </a:tc>
                <a:tc>
                  <a:txBody>
                    <a:bodyPr/>
                    <a:lstStyle/>
                    <a:p>
                      <a:pPr algn="ctr"/>
                      <a:r>
                        <a:rPr lang="en-US" dirty="0" smtClean="0"/>
                        <a:t>133</a:t>
                      </a:r>
                      <a:endParaRPr lang="en-US" dirty="0"/>
                    </a:p>
                  </a:txBody>
                  <a:tcPr/>
                </a:tc>
              </a:tr>
              <a:tr h="323653">
                <a:tc>
                  <a:txBody>
                    <a:bodyPr/>
                    <a:lstStyle/>
                    <a:p>
                      <a:r>
                        <a:rPr lang="en-US" dirty="0" err="1" smtClean="0"/>
                        <a:t>Zahirpir</a:t>
                      </a:r>
                      <a:endParaRPr lang="en-US" dirty="0"/>
                    </a:p>
                  </a:txBody>
                  <a:tcPr/>
                </a:tc>
                <a:tc>
                  <a:txBody>
                    <a:bodyPr/>
                    <a:lstStyle/>
                    <a:p>
                      <a:pPr algn="ctr"/>
                      <a:r>
                        <a:rPr lang="en-US" dirty="0" smtClean="0"/>
                        <a:t>120</a:t>
                      </a:r>
                      <a:endParaRPr lang="en-US" dirty="0"/>
                    </a:p>
                  </a:txBody>
                  <a:tcPr/>
                </a:tc>
              </a:tr>
              <a:tr h="323653">
                <a:tc>
                  <a:txBody>
                    <a:bodyPr/>
                    <a:lstStyle/>
                    <a:p>
                      <a:r>
                        <a:rPr lang="en-US" dirty="0" err="1" smtClean="0"/>
                        <a:t>Kot</a:t>
                      </a:r>
                      <a:r>
                        <a:rPr lang="en-US" dirty="0" smtClean="0"/>
                        <a:t> </a:t>
                      </a:r>
                      <a:r>
                        <a:rPr lang="en-US" dirty="0" err="1" smtClean="0"/>
                        <a:t>Adu</a:t>
                      </a:r>
                      <a:endParaRPr lang="en-US" dirty="0"/>
                    </a:p>
                  </a:txBody>
                  <a:tcPr/>
                </a:tc>
                <a:tc>
                  <a:txBody>
                    <a:bodyPr/>
                    <a:lstStyle/>
                    <a:p>
                      <a:pPr algn="ctr"/>
                      <a:r>
                        <a:rPr lang="en-US" dirty="0" smtClean="0"/>
                        <a:t>189</a:t>
                      </a:r>
                      <a:endParaRPr lang="en-US" dirty="0"/>
                    </a:p>
                  </a:txBody>
                  <a:tcPr/>
                </a:tc>
              </a:tr>
              <a:tr h="323653">
                <a:tc>
                  <a:txBody>
                    <a:bodyPr/>
                    <a:lstStyle/>
                    <a:p>
                      <a:r>
                        <a:rPr lang="en-US" dirty="0" err="1" smtClean="0"/>
                        <a:t>Jalalpurpirwala</a:t>
                      </a:r>
                      <a:endParaRPr lang="en-US" dirty="0"/>
                    </a:p>
                  </a:txBody>
                  <a:tcPr/>
                </a:tc>
                <a:tc>
                  <a:txBody>
                    <a:bodyPr/>
                    <a:lstStyle/>
                    <a:p>
                      <a:pPr algn="ctr"/>
                      <a:r>
                        <a:rPr lang="en-US" dirty="0" smtClean="0"/>
                        <a:t>37</a:t>
                      </a:r>
                      <a:endParaRPr lang="en-US" dirty="0"/>
                    </a:p>
                  </a:txBody>
                  <a:tcPr/>
                </a:tc>
              </a:tr>
              <a:tr h="323653">
                <a:tc>
                  <a:txBody>
                    <a:bodyPr/>
                    <a:lstStyle/>
                    <a:p>
                      <a:pPr algn="ctr"/>
                      <a:r>
                        <a:rPr lang="en-US" dirty="0" smtClean="0"/>
                        <a:t>Total</a:t>
                      </a:r>
                      <a:endParaRPr lang="en-US" b="1" dirty="0"/>
                    </a:p>
                  </a:txBody>
                  <a:tcPr/>
                </a:tc>
                <a:tc>
                  <a:txBody>
                    <a:bodyPr/>
                    <a:lstStyle/>
                    <a:p>
                      <a:pPr algn="ctr"/>
                      <a:r>
                        <a:rPr lang="en-US" dirty="0" smtClean="0"/>
                        <a:t>479</a:t>
                      </a:r>
                      <a:endParaRPr lang="en-US" b="1" dirty="0"/>
                    </a:p>
                  </a:txBody>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chor="t"/>
          <a:lstStyle/>
          <a:p>
            <a:r>
              <a:rPr lang="en-US" sz="4000" b="1" dirty="0" smtClean="0">
                <a:solidFill>
                  <a:srgbClr val="0070C0"/>
                </a:solidFill>
                <a:latin typeface="Arial" pitchFamily="34" charset="0"/>
                <a:ea typeface="+mn-ea"/>
                <a:cs typeface="Arial" pitchFamily="34" charset="0"/>
              </a:rPr>
              <a:t>2 Weeks Teachers Training</a:t>
            </a:r>
          </a:p>
        </p:txBody>
      </p:sp>
      <p:pic>
        <p:nvPicPr>
          <p:cNvPr id="11267" name="Picture 4" descr="C:\Users\786\Desktop\Training Pics\DC Trg. Snaps\DSC02110.JPG"/>
          <p:cNvPicPr>
            <a:picLocks noChangeAspect="1" noChangeArrowheads="1"/>
          </p:cNvPicPr>
          <p:nvPr/>
        </p:nvPicPr>
        <p:blipFill>
          <a:blip r:embed="rId2" cstate="email"/>
          <a:srcRect/>
          <a:stretch>
            <a:fillRect/>
          </a:stretch>
        </p:blipFill>
        <p:spPr bwMode="auto">
          <a:xfrm>
            <a:off x="76200" y="1219200"/>
            <a:ext cx="2235200" cy="1676400"/>
          </a:xfrm>
          <a:prstGeom prst="rect">
            <a:avLst/>
          </a:prstGeom>
          <a:noFill/>
          <a:ln w="9525">
            <a:noFill/>
            <a:miter lim="800000"/>
            <a:headEnd/>
            <a:tailEnd/>
          </a:ln>
        </p:spPr>
      </p:pic>
      <p:pic>
        <p:nvPicPr>
          <p:cNvPr id="11268" name="Picture 5" descr="C:\Users\786\Desktop\Training Pics\DC Trg. Snaps\H&amp;H\DSC02929.JPG"/>
          <p:cNvPicPr>
            <a:picLocks noChangeAspect="1" noChangeArrowheads="1"/>
          </p:cNvPicPr>
          <p:nvPr/>
        </p:nvPicPr>
        <p:blipFill>
          <a:blip r:embed="rId3" cstate="email"/>
          <a:srcRect/>
          <a:stretch>
            <a:fillRect/>
          </a:stretch>
        </p:blipFill>
        <p:spPr bwMode="auto">
          <a:xfrm>
            <a:off x="2362200" y="1219200"/>
            <a:ext cx="2209800" cy="1657350"/>
          </a:xfrm>
          <a:prstGeom prst="rect">
            <a:avLst/>
          </a:prstGeom>
          <a:noFill/>
          <a:ln w="9525">
            <a:noFill/>
            <a:miter lim="800000"/>
            <a:headEnd/>
            <a:tailEnd/>
          </a:ln>
        </p:spPr>
      </p:pic>
      <p:pic>
        <p:nvPicPr>
          <p:cNvPr id="6" name="Picture 5" descr="C:\Documents and Settings\TEMP\Local Settings\Temporary Internet Files\Content.Word\DSC02746.jpg"/>
          <p:cNvPicPr/>
          <p:nvPr/>
        </p:nvPicPr>
        <p:blipFill>
          <a:blip r:embed="rId4" cstate="email"/>
          <a:srcRect/>
          <a:stretch>
            <a:fillRect/>
          </a:stretch>
        </p:blipFill>
        <p:spPr bwMode="auto">
          <a:xfrm>
            <a:off x="6934200" y="1219200"/>
            <a:ext cx="2209800" cy="1676400"/>
          </a:xfrm>
          <a:prstGeom prst="rect">
            <a:avLst/>
          </a:prstGeom>
          <a:ln>
            <a:noFill/>
          </a:ln>
          <a:effectLst>
            <a:outerShdw blurRad="292100" dist="139700" dir="2700000" algn="tl" rotWithShape="0">
              <a:srgbClr val="333333">
                <a:alpha val="65000"/>
              </a:srgbClr>
            </a:outerShdw>
          </a:effectLst>
        </p:spPr>
      </p:pic>
      <p:pic>
        <p:nvPicPr>
          <p:cNvPr id="9" name="Picture 8" descr="C:\Documents and Settings\TEMP\Local Settings\Temporary Internet Files\Content.Word\DSC02516.jpg"/>
          <p:cNvPicPr/>
          <p:nvPr/>
        </p:nvPicPr>
        <p:blipFill>
          <a:blip r:embed="rId5" cstate="email"/>
          <a:srcRect/>
          <a:stretch>
            <a:fillRect/>
          </a:stretch>
        </p:blipFill>
        <p:spPr bwMode="auto">
          <a:xfrm>
            <a:off x="4648200" y="1219200"/>
            <a:ext cx="2209800" cy="1676400"/>
          </a:xfrm>
          <a:prstGeom prst="rect">
            <a:avLst/>
          </a:prstGeom>
          <a:ln>
            <a:noFill/>
          </a:ln>
          <a:effectLst>
            <a:outerShdw blurRad="292100" dist="139700" dir="2700000" algn="tl" rotWithShape="0">
              <a:srgbClr val="333333">
                <a:alpha val="65000"/>
              </a:srgbClr>
            </a:outerShdw>
          </a:effectLst>
        </p:spPr>
      </p:pic>
      <p:sp>
        <p:nvSpPr>
          <p:cNvPr id="11275" name="TextBox 11"/>
          <p:cNvSpPr txBox="1">
            <a:spLocks noChangeArrowheads="1"/>
          </p:cNvSpPr>
          <p:nvPr/>
        </p:nvSpPr>
        <p:spPr bwMode="auto">
          <a:xfrm>
            <a:off x="76200" y="2895600"/>
            <a:ext cx="8991600" cy="646113"/>
          </a:xfrm>
          <a:prstGeom prst="rect">
            <a:avLst/>
          </a:prstGeom>
          <a:noFill/>
          <a:ln w="9525">
            <a:noFill/>
            <a:miter lim="800000"/>
            <a:headEnd/>
            <a:tailEnd/>
          </a:ln>
        </p:spPr>
        <p:txBody>
          <a:bodyPr>
            <a:spAutoFit/>
          </a:bodyPr>
          <a:lstStyle/>
          <a:p>
            <a:r>
              <a:rPr lang="en-US" dirty="0"/>
              <a:t>Two  Weeks Teacher Training was done on ECE, H&amp;H, DRR and six day subject (Science, Mathematics &amp; English) Based Training in GGES </a:t>
            </a:r>
            <a:r>
              <a:rPr lang="en-US" dirty="0" err="1"/>
              <a:t>Umer</a:t>
            </a:r>
            <a:r>
              <a:rPr lang="en-US" dirty="0"/>
              <a:t> </a:t>
            </a:r>
            <a:r>
              <a:rPr lang="en-US" dirty="0" err="1"/>
              <a:t>Pur</a:t>
            </a:r>
            <a:r>
              <a:rPr lang="en-US" dirty="0"/>
              <a:t> No. 2 JPPW</a:t>
            </a:r>
          </a:p>
        </p:txBody>
      </p:sp>
      <p:pic>
        <p:nvPicPr>
          <p:cNvPr id="12" name="Content Placeholder 8" descr="D:\Documents and Settings\User\Desktop\Training pics\DSC00427.JPG"/>
          <p:cNvPicPr>
            <a:picLocks noGrp="1"/>
          </p:cNvPicPr>
          <p:nvPr>
            <p:ph sz="quarter" idx="4294967295"/>
          </p:nvPr>
        </p:nvPicPr>
        <p:blipFill>
          <a:blip r:embed="rId6" cstate="email"/>
          <a:srcRect/>
          <a:stretch>
            <a:fillRect/>
          </a:stretch>
        </p:blipFill>
        <p:spPr>
          <a:xfrm>
            <a:off x="457200" y="3662364"/>
            <a:ext cx="4040188" cy="2128836"/>
          </a:xfrm>
        </p:spPr>
      </p:pic>
      <p:pic>
        <p:nvPicPr>
          <p:cNvPr id="13" name="Content Placeholder 9" descr="D:\Documents and Settings\User\Desktop\Training pics\DSC00469.JPG"/>
          <p:cNvPicPr>
            <a:picLocks noGrp="1"/>
          </p:cNvPicPr>
          <p:nvPr>
            <p:ph sz="quarter" idx="4294967295"/>
          </p:nvPr>
        </p:nvPicPr>
        <p:blipFill>
          <a:blip r:embed="rId7" cstate="email"/>
          <a:srcRect/>
          <a:stretch>
            <a:fillRect/>
          </a:stretch>
        </p:blipFill>
        <p:spPr>
          <a:xfrm>
            <a:off x="4724400" y="3657600"/>
            <a:ext cx="4038600" cy="2056672"/>
          </a:xfrm>
        </p:spPr>
      </p:pic>
      <p:sp>
        <p:nvSpPr>
          <p:cNvPr id="14" name="Text Placeholder 4"/>
          <p:cNvSpPr txBox="1">
            <a:spLocks/>
          </p:cNvSpPr>
          <p:nvPr/>
        </p:nvSpPr>
        <p:spPr bwMode="auto">
          <a:xfrm>
            <a:off x="457200" y="5946393"/>
            <a:ext cx="4040188" cy="454407"/>
          </a:xfrm>
          <a:prstGeom prst="rect">
            <a:avLst/>
          </a:prstGeom>
          <a:noFill/>
          <a:ln w="9525">
            <a:noFill/>
            <a:miter lim="800000"/>
            <a:headEnd/>
            <a:tailEnd/>
          </a:ln>
        </p:spPr>
        <p:txBody>
          <a:bodyPr/>
          <a:lstStyle/>
          <a:p>
            <a:pPr marL="342900" indent="-342900" algn="ctr" eaLnBrk="0" hangingPunct="0">
              <a:spcBef>
                <a:spcPct val="20000"/>
              </a:spcBef>
              <a:defRPr/>
            </a:pPr>
            <a:r>
              <a:rPr lang="en-US" dirty="0"/>
              <a:t>Trainees During group work </a:t>
            </a:r>
          </a:p>
        </p:txBody>
      </p:sp>
      <p:sp>
        <p:nvSpPr>
          <p:cNvPr id="15" name="Text Placeholder 6"/>
          <p:cNvSpPr txBox="1">
            <a:spLocks/>
          </p:cNvSpPr>
          <p:nvPr/>
        </p:nvSpPr>
        <p:spPr>
          <a:xfrm>
            <a:off x="4721225" y="5943600"/>
            <a:ext cx="4041775" cy="454407"/>
          </a:xfrm>
          <a:prstGeom prst="rect">
            <a:avLst/>
          </a:prstGeom>
        </p:spPr>
        <p:txBody>
          <a:bodyPr>
            <a:normAutofit fontScale="77500" lnSpcReduction="20000"/>
          </a:bodyPr>
          <a:lstStyle/>
          <a:p>
            <a:pPr marL="342900" indent="-342900" algn="ctr" eaLnBrk="0" hangingPunct="0">
              <a:spcBef>
                <a:spcPct val="20000"/>
              </a:spcBef>
              <a:defRPr/>
            </a:pPr>
            <a:r>
              <a:rPr lang="en-US" dirty="0"/>
              <a:t>Mr. </a:t>
            </a:r>
            <a:r>
              <a:rPr lang="en-US" dirty="0" err="1"/>
              <a:t>Rao</a:t>
            </a:r>
            <a:r>
              <a:rPr lang="en-US" dirty="0"/>
              <a:t> </a:t>
            </a:r>
            <a:r>
              <a:rPr lang="en-US" dirty="0" err="1"/>
              <a:t>Tasleem</a:t>
            </a:r>
            <a:r>
              <a:rPr lang="en-US" dirty="0"/>
              <a:t>, DMO, R Y Khan distributing certificate among Trainees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457200" y="350838"/>
            <a:ext cx="8229600" cy="868362"/>
          </a:xfrm>
        </p:spPr>
        <p:txBody>
          <a:bodyPr/>
          <a:lstStyle/>
          <a:p>
            <a:r>
              <a:rPr lang="en-US" sz="4000" b="1" dirty="0" smtClean="0">
                <a:solidFill>
                  <a:srgbClr val="0070C0"/>
                </a:solidFill>
                <a:latin typeface="Arial" pitchFamily="34" charset="0"/>
                <a:ea typeface="+mn-ea"/>
                <a:cs typeface="Arial" pitchFamily="34" charset="0"/>
              </a:rPr>
              <a:t>Summer School 2012</a:t>
            </a:r>
          </a:p>
        </p:txBody>
      </p:sp>
      <p:sp>
        <p:nvSpPr>
          <p:cNvPr id="4" name="Title 4"/>
          <p:cNvSpPr txBox="1">
            <a:spLocks/>
          </p:cNvSpPr>
          <p:nvPr/>
        </p:nvSpPr>
        <p:spPr bwMode="auto">
          <a:xfrm>
            <a:off x="457200" y="1504950"/>
            <a:ext cx="3008313" cy="1162050"/>
          </a:xfrm>
          <a:prstGeom prst="rect">
            <a:avLst/>
          </a:prstGeom>
          <a:noFill/>
          <a:ln w="9525">
            <a:noFill/>
            <a:miter lim="800000"/>
            <a:headEnd/>
            <a:tailEnd/>
          </a:ln>
        </p:spPr>
        <p:txBody>
          <a:bodyPr anchor="ctr"/>
          <a:lstStyle/>
          <a:p>
            <a:pPr algn="ctr" eaLnBrk="0" hangingPunct="0">
              <a:defRPr/>
            </a:pPr>
            <a:endParaRPr lang="en-US" sz="4400" dirty="0">
              <a:latin typeface="+mj-lt"/>
              <a:ea typeface="+mj-ea"/>
              <a:cs typeface="+mj-cs"/>
            </a:endParaRPr>
          </a:p>
        </p:txBody>
      </p:sp>
      <p:sp>
        <p:nvSpPr>
          <p:cNvPr id="5" name="Text Placeholder 6"/>
          <p:cNvSpPr txBox="1">
            <a:spLocks/>
          </p:cNvSpPr>
          <p:nvPr/>
        </p:nvSpPr>
        <p:spPr>
          <a:xfrm>
            <a:off x="192088" y="1143000"/>
            <a:ext cx="3008312" cy="2667000"/>
          </a:xfrm>
          <a:prstGeom prst="rect">
            <a:avLst/>
          </a:prstGeom>
        </p:spPr>
        <p:txBody>
          <a:bodyPr>
            <a:normAutofit lnSpcReduction="10000"/>
          </a:bodyPr>
          <a:lstStyle/>
          <a:p>
            <a:pPr eaLnBrk="0" hangingPunct="0">
              <a:spcBef>
                <a:spcPct val="20000"/>
              </a:spcBef>
              <a:defRPr/>
            </a:pPr>
            <a:r>
              <a:rPr lang="en-US" b="1" u="sng" dirty="0">
                <a:latin typeface="+mn-lt"/>
                <a:cs typeface="+mn-cs"/>
              </a:rPr>
              <a:t>Themes of Summer School </a:t>
            </a:r>
          </a:p>
          <a:p>
            <a:pPr marL="342900" indent="-342900" eaLnBrk="0" hangingPunct="0">
              <a:spcBef>
                <a:spcPct val="20000"/>
              </a:spcBef>
              <a:buFont typeface="+mj-lt"/>
              <a:buAutoNum type="arabicPeriod"/>
              <a:defRPr/>
            </a:pPr>
            <a:r>
              <a:rPr lang="en-US" sz="2000" dirty="0">
                <a:latin typeface="+mn-lt"/>
                <a:cs typeface="+mn-cs"/>
              </a:rPr>
              <a:t> </a:t>
            </a:r>
            <a:r>
              <a:rPr lang="en-US" sz="2000" b="1" dirty="0">
                <a:latin typeface="+mn-lt"/>
                <a:cs typeface="+mn-cs"/>
              </a:rPr>
              <a:t>“</a:t>
            </a:r>
            <a:r>
              <a:rPr lang="en-US" b="1" dirty="0">
                <a:latin typeface="+mn-lt"/>
                <a:cs typeface="+mn-cs"/>
              </a:rPr>
              <a:t>Promoting Understating of managing Natural Disaster-DRR through Active Citizenship Skills”</a:t>
            </a:r>
            <a:endParaRPr lang="en-US" dirty="0">
              <a:latin typeface="+mn-lt"/>
              <a:cs typeface="+mn-cs"/>
            </a:endParaRPr>
          </a:p>
          <a:p>
            <a:pPr marL="342900" indent="-342900" eaLnBrk="0" hangingPunct="0">
              <a:spcBef>
                <a:spcPct val="20000"/>
              </a:spcBef>
              <a:buFont typeface="+mj-lt"/>
              <a:buAutoNum type="arabicPeriod"/>
              <a:defRPr/>
            </a:pPr>
            <a:r>
              <a:rPr lang="en-US" b="1" dirty="0">
                <a:latin typeface="+mn-lt"/>
                <a:cs typeface="+mn-cs"/>
              </a:rPr>
              <a:t>    “Promoting reading for learning and literacy through Phonics based </a:t>
            </a:r>
            <a:r>
              <a:rPr lang="en-US" b="1" dirty="0" smtClean="0">
                <a:latin typeface="+mn-lt"/>
                <a:cs typeface="+mn-cs"/>
              </a:rPr>
              <a:t>method-CPB</a:t>
            </a:r>
            <a:endParaRPr lang="en-US" b="1" dirty="0">
              <a:latin typeface="+mn-lt"/>
              <a:cs typeface="+mn-cs"/>
            </a:endParaRPr>
          </a:p>
        </p:txBody>
      </p:sp>
      <p:sp>
        <p:nvSpPr>
          <p:cNvPr id="6" name="TextBox 5"/>
          <p:cNvSpPr txBox="1"/>
          <p:nvPr/>
        </p:nvSpPr>
        <p:spPr>
          <a:xfrm>
            <a:off x="304800" y="3581400"/>
            <a:ext cx="4800600" cy="2862322"/>
          </a:xfrm>
          <a:prstGeom prst="rect">
            <a:avLst/>
          </a:prstGeom>
          <a:noFill/>
        </p:spPr>
        <p:txBody>
          <a:bodyPr wrap="square" numCol="2">
            <a:spAutoFit/>
          </a:bodyPr>
          <a:lstStyle/>
          <a:p>
            <a:pPr algn="ctr">
              <a:defRPr/>
            </a:pPr>
            <a:r>
              <a:rPr lang="en-US" b="1" u="sng" dirty="0" smtClean="0">
                <a:latin typeface="Arial" pitchFamily="34" charset="0"/>
                <a:cs typeface="Arial" pitchFamily="34" charset="0"/>
              </a:rPr>
              <a:t>Activities</a:t>
            </a:r>
            <a:endParaRPr lang="en-US" b="1" u="sng" dirty="0">
              <a:latin typeface="Arial" pitchFamily="34" charset="0"/>
              <a:cs typeface="Arial" pitchFamily="34" charset="0"/>
            </a:endParaRPr>
          </a:p>
          <a:p>
            <a:pPr marL="231775" indent="-231775">
              <a:buFont typeface="Arial" pitchFamily="34" charset="0"/>
              <a:buChar char="•"/>
              <a:defRPr/>
            </a:pPr>
            <a:r>
              <a:rPr lang="en-US" dirty="0">
                <a:latin typeface="Arial" pitchFamily="34" charset="0"/>
                <a:cs typeface="Arial" pitchFamily="34" charset="0"/>
              </a:rPr>
              <a:t>Story Telling</a:t>
            </a:r>
          </a:p>
          <a:p>
            <a:pPr marL="231775" indent="-231775">
              <a:buFont typeface="Arial" pitchFamily="34" charset="0"/>
              <a:buChar char="•"/>
              <a:defRPr/>
            </a:pPr>
            <a:r>
              <a:rPr lang="en-US" dirty="0">
                <a:latin typeface="Arial" pitchFamily="34" charset="0"/>
                <a:cs typeface="Arial" pitchFamily="34" charset="0"/>
              </a:rPr>
              <a:t>Performance on Story</a:t>
            </a:r>
          </a:p>
          <a:p>
            <a:pPr marL="231775" indent="-231775">
              <a:buFont typeface="Arial" pitchFamily="34" charset="0"/>
              <a:buChar char="•"/>
              <a:defRPr/>
            </a:pPr>
            <a:r>
              <a:rPr lang="en-US" dirty="0">
                <a:latin typeface="Arial" pitchFamily="34" charset="0"/>
                <a:cs typeface="Arial" pitchFamily="34" charset="0"/>
              </a:rPr>
              <a:t>Paintings/posters</a:t>
            </a:r>
          </a:p>
          <a:p>
            <a:pPr marL="231775" indent="-231775">
              <a:buFont typeface="Arial" pitchFamily="34" charset="0"/>
              <a:buChar char="•"/>
              <a:defRPr/>
            </a:pPr>
            <a:r>
              <a:rPr lang="en-US" dirty="0">
                <a:latin typeface="Arial" pitchFamily="34" charset="0"/>
                <a:cs typeface="Arial" pitchFamily="34" charset="0"/>
              </a:rPr>
              <a:t>Model Making</a:t>
            </a:r>
          </a:p>
          <a:p>
            <a:pPr marL="231775" indent="-231775">
              <a:buFont typeface="Arial" pitchFamily="34" charset="0"/>
              <a:buChar char="•"/>
              <a:defRPr/>
            </a:pPr>
            <a:r>
              <a:rPr lang="en-US" dirty="0">
                <a:latin typeface="Arial" pitchFamily="34" charset="0"/>
                <a:cs typeface="Arial" pitchFamily="34" charset="0"/>
              </a:rPr>
              <a:t>Essay Writing</a:t>
            </a:r>
          </a:p>
          <a:p>
            <a:pPr marL="231775" indent="-231775">
              <a:buFont typeface="Arial" pitchFamily="34" charset="0"/>
              <a:buChar char="•"/>
              <a:defRPr/>
            </a:pPr>
            <a:r>
              <a:rPr lang="en-US" dirty="0">
                <a:latin typeface="Arial" pitchFamily="34" charset="0"/>
                <a:cs typeface="Arial" pitchFamily="34" charset="0"/>
              </a:rPr>
              <a:t>Speech Competition</a:t>
            </a:r>
          </a:p>
          <a:p>
            <a:pPr marL="231775" indent="-231775">
              <a:buFont typeface="Arial" pitchFamily="34" charset="0"/>
              <a:buChar char="•"/>
              <a:defRPr/>
            </a:pPr>
            <a:r>
              <a:rPr lang="en-US" dirty="0">
                <a:latin typeface="Arial" pitchFamily="34" charset="0"/>
                <a:cs typeface="Arial" pitchFamily="34" charset="0"/>
              </a:rPr>
              <a:t>Health &amp; Hygiene Activities.</a:t>
            </a:r>
          </a:p>
          <a:p>
            <a:pPr marL="231775" indent="-231775">
              <a:buFont typeface="Arial" pitchFamily="34" charset="0"/>
              <a:buChar char="•"/>
              <a:defRPr/>
            </a:pPr>
            <a:endParaRPr lang="en-US" dirty="0" smtClean="0">
              <a:latin typeface="Arial" pitchFamily="34" charset="0"/>
              <a:cs typeface="Arial" pitchFamily="34" charset="0"/>
            </a:endParaRPr>
          </a:p>
          <a:p>
            <a:pPr marL="231775" indent="-231775">
              <a:buFont typeface="Arial" pitchFamily="34" charset="0"/>
              <a:buChar char="•"/>
              <a:defRPr/>
            </a:pPr>
            <a:r>
              <a:rPr lang="en-US" dirty="0" smtClean="0">
                <a:latin typeface="Arial" pitchFamily="34" charset="0"/>
                <a:cs typeface="Arial" pitchFamily="34" charset="0"/>
              </a:rPr>
              <a:t>Role </a:t>
            </a:r>
            <a:r>
              <a:rPr lang="en-US" dirty="0">
                <a:latin typeface="Arial" pitchFamily="34" charset="0"/>
                <a:cs typeface="Arial" pitchFamily="34" charset="0"/>
              </a:rPr>
              <a:t>Play</a:t>
            </a:r>
          </a:p>
          <a:p>
            <a:pPr marL="231775" indent="-231775">
              <a:buFont typeface="Arial" pitchFamily="34" charset="0"/>
              <a:buChar char="•"/>
              <a:defRPr/>
            </a:pPr>
            <a:r>
              <a:rPr lang="en-US" dirty="0">
                <a:latin typeface="Arial" pitchFamily="34" charset="0"/>
                <a:cs typeface="Arial" pitchFamily="34" charset="0"/>
              </a:rPr>
              <a:t>Big Book</a:t>
            </a:r>
          </a:p>
          <a:p>
            <a:pPr marL="231775" indent="-231775">
              <a:buFont typeface="Arial" pitchFamily="34" charset="0"/>
              <a:buChar char="•"/>
              <a:defRPr/>
            </a:pPr>
            <a:r>
              <a:rPr lang="en-US" dirty="0">
                <a:latin typeface="Arial" pitchFamily="34" charset="0"/>
                <a:cs typeface="Arial" pitchFamily="34" charset="0"/>
              </a:rPr>
              <a:t>ASER Tools Assessment</a:t>
            </a:r>
          </a:p>
          <a:p>
            <a:pPr marL="231775" indent="-231775">
              <a:buFont typeface="Arial" pitchFamily="34" charset="0"/>
              <a:buChar char="•"/>
              <a:defRPr/>
            </a:pPr>
            <a:r>
              <a:rPr lang="en-US" dirty="0">
                <a:latin typeface="Arial" pitchFamily="34" charset="0"/>
                <a:cs typeface="Arial" pitchFamily="34" charset="0"/>
              </a:rPr>
              <a:t>Open </a:t>
            </a:r>
            <a:r>
              <a:rPr lang="en-US" dirty="0" smtClean="0">
                <a:latin typeface="Arial" pitchFamily="34" charset="0"/>
                <a:cs typeface="Arial" pitchFamily="34" charset="0"/>
              </a:rPr>
              <a:t>House</a:t>
            </a:r>
            <a:endParaRPr lang="en-US" dirty="0">
              <a:latin typeface="Arial" pitchFamily="34" charset="0"/>
              <a:cs typeface="Arial" pitchFamily="34" charset="0"/>
            </a:endParaRPr>
          </a:p>
        </p:txBody>
      </p:sp>
      <p:pic>
        <p:nvPicPr>
          <p:cNvPr id="7" name="Content Placeholder 9" descr="DSC00885.JPG"/>
          <p:cNvPicPr>
            <a:picLocks noGrp="1" noChangeAspect="1"/>
          </p:cNvPicPr>
          <p:nvPr>
            <p:ph sz="quarter" idx="4294967295"/>
          </p:nvPr>
        </p:nvPicPr>
        <p:blipFill>
          <a:blip r:embed="rId2" cstate="email"/>
          <a:srcRect/>
          <a:stretch>
            <a:fillRect/>
          </a:stretch>
        </p:blipFill>
        <p:spPr>
          <a:xfrm>
            <a:off x="4724400" y="3505200"/>
            <a:ext cx="3505200" cy="2514600"/>
          </a:xfrm>
        </p:spPr>
      </p:pic>
      <p:sp>
        <p:nvSpPr>
          <p:cNvPr id="8" name="Text Placeholder 6"/>
          <p:cNvSpPr txBox="1">
            <a:spLocks/>
          </p:cNvSpPr>
          <p:nvPr/>
        </p:nvSpPr>
        <p:spPr>
          <a:xfrm>
            <a:off x="4572000" y="6096000"/>
            <a:ext cx="4041775" cy="425450"/>
          </a:xfrm>
          <a:prstGeom prst="rect">
            <a:avLst/>
          </a:prstGeom>
        </p:spPr>
        <p:txBody>
          <a:bodyPr>
            <a:normAutofit/>
          </a:bodyPr>
          <a:lstStyle/>
          <a:p>
            <a:pPr marL="342900" indent="-342900" algn="ctr" eaLnBrk="0" hangingPunct="0">
              <a:spcBef>
                <a:spcPct val="20000"/>
              </a:spcBef>
              <a:defRPr/>
            </a:pPr>
            <a:r>
              <a:rPr lang="en-US" sz="1600" b="1" dirty="0">
                <a:latin typeface="+mn-lt"/>
                <a:cs typeface="+mn-cs"/>
              </a:rPr>
              <a:t>Students of GMMS </a:t>
            </a:r>
            <a:r>
              <a:rPr lang="en-US" sz="1600" b="1" dirty="0" err="1" smtClean="0">
                <a:latin typeface="+mn-lt"/>
                <a:cs typeface="+mn-cs"/>
              </a:rPr>
              <a:t>Obhaichran</a:t>
            </a:r>
            <a:endParaRPr lang="en-US" sz="1600" b="1" dirty="0">
              <a:latin typeface="+mn-lt"/>
              <a:cs typeface="+mn-cs"/>
            </a:endParaRPr>
          </a:p>
        </p:txBody>
      </p:sp>
      <p:pic>
        <p:nvPicPr>
          <p:cNvPr id="9" name="Picture 5" descr="Photo0033.jpg"/>
          <p:cNvPicPr>
            <a:picLocks noChangeAspect="1"/>
          </p:cNvPicPr>
          <p:nvPr/>
        </p:nvPicPr>
        <p:blipFill>
          <a:blip r:embed="rId3" cstate="email"/>
          <a:srcRect/>
          <a:stretch>
            <a:fillRect/>
          </a:stretch>
        </p:blipFill>
        <p:spPr bwMode="auto">
          <a:xfrm>
            <a:off x="6248400" y="1295400"/>
            <a:ext cx="2133600" cy="1828800"/>
          </a:xfrm>
          <a:prstGeom prst="rect">
            <a:avLst/>
          </a:prstGeom>
          <a:noFill/>
          <a:ln w="9525">
            <a:noFill/>
            <a:miter lim="800000"/>
            <a:headEnd/>
            <a:tailEnd/>
          </a:ln>
        </p:spPr>
      </p:pic>
      <p:pic>
        <p:nvPicPr>
          <p:cNvPr id="10" name="Picture 4" descr="D:\DC JPPW\Summer School\Bhindi Snaps\Photo0274.jpg"/>
          <p:cNvPicPr>
            <a:picLocks noChangeAspect="1" noChangeArrowheads="1"/>
          </p:cNvPicPr>
          <p:nvPr/>
        </p:nvPicPr>
        <p:blipFill>
          <a:blip r:embed="rId4" cstate="email"/>
          <a:srcRect/>
          <a:stretch>
            <a:fillRect/>
          </a:stretch>
        </p:blipFill>
        <p:spPr bwMode="auto">
          <a:xfrm>
            <a:off x="3810000" y="1295400"/>
            <a:ext cx="228600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381000" y="304800"/>
            <a:ext cx="8382000" cy="1143000"/>
          </a:xfrm>
        </p:spPr>
        <p:txBody>
          <a:bodyPr/>
          <a:lstStyle/>
          <a:p>
            <a:pPr algn="l"/>
            <a:r>
              <a:rPr lang="en-US" sz="3200" dirty="0" smtClean="0">
                <a:solidFill>
                  <a:srgbClr val="0070C0"/>
                </a:solidFill>
                <a:latin typeface="Arial" pitchFamily="34" charset="0"/>
                <a:ea typeface="+mn-ea"/>
                <a:cs typeface="Arial" pitchFamily="34" charset="0"/>
              </a:rPr>
              <a:t>Synergies: </a:t>
            </a:r>
            <a:r>
              <a:rPr lang="en-US" sz="2400" b="1" dirty="0" smtClean="0">
                <a:solidFill>
                  <a:srgbClr val="0070C0"/>
                </a:solidFill>
                <a:latin typeface="Arial" pitchFamily="34" charset="0"/>
                <a:ea typeface="+mn-ea"/>
                <a:cs typeface="Arial" pitchFamily="34" charset="0"/>
              </a:rPr>
              <a:t>Healthy Pakistan Mission(HPM)</a:t>
            </a:r>
            <a:br>
              <a:rPr lang="en-US" sz="2400" b="1" dirty="0" smtClean="0">
                <a:solidFill>
                  <a:srgbClr val="0070C0"/>
                </a:solidFill>
                <a:latin typeface="Arial" pitchFamily="34" charset="0"/>
                <a:ea typeface="+mn-ea"/>
                <a:cs typeface="Arial" pitchFamily="34" charset="0"/>
              </a:rPr>
            </a:br>
            <a:r>
              <a:rPr lang="en-US" sz="2400" b="1" dirty="0" smtClean="0">
                <a:solidFill>
                  <a:srgbClr val="0070C0"/>
                </a:solidFill>
                <a:latin typeface="Arial" pitchFamily="34" charset="0"/>
                <a:ea typeface="+mn-ea"/>
                <a:cs typeface="Arial" pitchFamily="34" charset="0"/>
              </a:rPr>
              <a:t>Lifebuoy- Mobilizing CSR</a:t>
            </a:r>
            <a:endParaRPr lang="en-US" sz="2400" dirty="0" smtClean="0"/>
          </a:p>
        </p:txBody>
      </p:sp>
      <p:pic>
        <p:nvPicPr>
          <p:cNvPr id="47107" name="Picture 3" descr="G:\EXTRA\Local Disk K\HPM pics\DSC00411.JPG"/>
          <p:cNvPicPr>
            <a:picLocks noChangeAspect="1" noChangeArrowheads="1"/>
          </p:cNvPicPr>
          <p:nvPr/>
        </p:nvPicPr>
        <p:blipFill>
          <a:blip r:embed="rId2" cstate="email"/>
          <a:srcRect/>
          <a:stretch>
            <a:fillRect/>
          </a:stretch>
        </p:blipFill>
        <p:spPr bwMode="auto">
          <a:xfrm>
            <a:off x="914400" y="3657600"/>
            <a:ext cx="3149600" cy="2362200"/>
          </a:xfrm>
          <a:prstGeom prst="rect">
            <a:avLst/>
          </a:prstGeom>
          <a:noFill/>
          <a:ln w="9525">
            <a:noFill/>
            <a:miter lim="800000"/>
            <a:headEnd/>
            <a:tailEnd/>
          </a:ln>
        </p:spPr>
      </p:pic>
      <p:pic>
        <p:nvPicPr>
          <p:cNvPr id="47108" name="Picture 4" descr="G:\EXTRA\Local Disk K\HPM pics\DSC00381.JPG"/>
          <p:cNvPicPr>
            <a:picLocks noChangeAspect="1" noChangeArrowheads="1"/>
          </p:cNvPicPr>
          <p:nvPr/>
        </p:nvPicPr>
        <p:blipFill>
          <a:blip r:embed="rId3" cstate="email"/>
          <a:srcRect/>
          <a:stretch>
            <a:fillRect/>
          </a:stretch>
        </p:blipFill>
        <p:spPr bwMode="auto">
          <a:xfrm>
            <a:off x="4495800" y="3657600"/>
            <a:ext cx="3124200" cy="2343150"/>
          </a:xfrm>
          <a:prstGeom prst="rect">
            <a:avLst/>
          </a:prstGeom>
          <a:noFill/>
          <a:ln w="9525">
            <a:noFill/>
            <a:miter lim="800000"/>
            <a:headEnd/>
            <a:tailEnd/>
          </a:ln>
        </p:spPr>
      </p:pic>
      <p:sp>
        <p:nvSpPr>
          <p:cNvPr id="5" name="Title 1"/>
          <p:cNvSpPr txBox="1">
            <a:spLocks/>
          </p:cNvSpPr>
          <p:nvPr/>
        </p:nvSpPr>
        <p:spPr bwMode="auto">
          <a:xfrm>
            <a:off x="381000" y="1752600"/>
            <a:ext cx="8382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smtClean="0">
                <a:ln>
                  <a:noFill/>
                </a:ln>
                <a:solidFill>
                  <a:schemeClr val="tx1"/>
                </a:solidFill>
                <a:effectLst/>
                <a:uLnTx/>
                <a:uFillTx/>
                <a:latin typeface="+mj-lt"/>
                <a:ea typeface="+mj-ea"/>
                <a:cs typeface="+mj-cs"/>
              </a:rPr>
              <a:t>Phase-I: </a:t>
            </a:r>
            <a:r>
              <a:rPr kumimoji="0" lang="en-US" sz="2400" b="0" i="0" u="none" strike="noStrike" kern="1200" cap="none" spc="0" normalizeH="0" baseline="0" noProof="0" dirty="0" smtClean="0">
                <a:ln>
                  <a:noFill/>
                </a:ln>
                <a:solidFill>
                  <a:schemeClr val="tx1"/>
                </a:solidFill>
                <a:effectLst/>
                <a:uLnTx/>
                <a:uFillTx/>
                <a:latin typeface="+mj-lt"/>
                <a:ea typeface="+mj-ea"/>
                <a:cs typeface="+mj-cs"/>
              </a:rPr>
              <a:t>Phase-I started 1</a:t>
            </a:r>
            <a:r>
              <a:rPr kumimoji="0" lang="en-US" sz="2400" b="0" i="0" u="none" strike="noStrike" kern="1200" cap="none" spc="0" normalizeH="0" baseline="30000" noProof="0" dirty="0" smtClean="0">
                <a:ln>
                  <a:noFill/>
                </a:ln>
                <a:solidFill>
                  <a:schemeClr val="tx1"/>
                </a:solidFill>
                <a:effectLst/>
                <a:uLnTx/>
                <a:uFillTx/>
                <a:latin typeface="+mj-lt"/>
                <a:ea typeface="+mj-ea"/>
                <a:cs typeface="+mj-cs"/>
              </a:rPr>
              <a:t>st</a:t>
            </a:r>
            <a:r>
              <a:rPr kumimoji="0" lang="en-US" sz="2400" b="0" i="0" u="none" strike="noStrike" kern="1200" cap="none" spc="0" normalizeH="0" baseline="0" noProof="0" dirty="0" smtClean="0">
                <a:ln>
                  <a:noFill/>
                </a:ln>
                <a:solidFill>
                  <a:schemeClr val="tx1"/>
                </a:solidFill>
                <a:effectLst/>
                <a:uLnTx/>
                <a:uFillTx/>
                <a:latin typeface="+mj-lt"/>
                <a:ea typeface="+mj-ea"/>
                <a:cs typeface="+mj-cs"/>
              </a:rPr>
              <a:t> March, 2012 and ended 31</a:t>
            </a:r>
            <a:r>
              <a:rPr kumimoji="0" lang="en-US" sz="2400" b="0" i="0" u="none" strike="noStrike" kern="1200" cap="none" spc="0" normalizeH="0" baseline="30000" noProof="0" dirty="0" smtClean="0">
                <a:ln>
                  <a:noFill/>
                </a:ln>
                <a:solidFill>
                  <a:schemeClr val="tx1"/>
                </a:solidFill>
                <a:effectLst/>
                <a:uLnTx/>
                <a:uFillTx/>
                <a:latin typeface="+mj-lt"/>
                <a:ea typeface="+mj-ea"/>
                <a:cs typeface="+mj-cs"/>
              </a:rPr>
              <a:t>st</a:t>
            </a:r>
            <a:r>
              <a:rPr kumimoji="0" lang="en-US" sz="2400" b="0" i="0" u="none" strike="noStrike" kern="1200" cap="none" spc="0" normalizeH="0" baseline="0" noProof="0" dirty="0" smtClean="0">
                <a:ln>
                  <a:noFill/>
                </a:ln>
                <a:solidFill>
                  <a:schemeClr val="tx1"/>
                </a:solidFill>
                <a:effectLst/>
                <a:uLnTx/>
                <a:uFillTx/>
                <a:latin typeface="+mj-lt"/>
                <a:ea typeface="+mj-ea"/>
                <a:cs typeface="+mj-cs"/>
              </a:rPr>
              <a:t> June,’12, 62 schools covered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smtClean="0">
                <a:ln>
                  <a:noFill/>
                </a:ln>
                <a:solidFill>
                  <a:schemeClr val="tx1"/>
                </a:solidFill>
                <a:effectLst/>
                <a:uLnTx/>
                <a:uFillTx/>
                <a:latin typeface="+mj-lt"/>
                <a:ea typeface="+mj-ea"/>
                <a:cs typeface="+mj-cs"/>
              </a:rPr>
              <a:t/>
            </a:r>
            <a:br>
              <a:rPr kumimoji="0" lang="en-US" sz="2400" b="0" i="0" u="none" strike="noStrike" kern="1200" cap="none" spc="0" normalizeH="0" baseline="0" noProof="0" dirty="0" smtClean="0">
                <a:ln>
                  <a:noFill/>
                </a:ln>
                <a:solidFill>
                  <a:schemeClr val="tx1"/>
                </a:solidFill>
                <a:effectLst/>
                <a:uLnTx/>
                <a:uFillTx/>
                <a:latin typeface="+mj-lt"/>
                <a:ea typeface="+mj-ea"/>
                <a:cs typeface="+mj-cs"/>
              </a:rPr>
            </a:br>
            <a:r>
              <a:rPr kumimoji="0" lang="en-US" sz="2400" b="1" i="0" u="none" strike="noStrike" kern="1200" cap="none" spc="0" normalizeH="0" baseline="0" noProof="0" dirty="0" smtClean="0">
                <a:ln>
                  <a:noFill/>
                </a:ln>
                <a:solidFill>
                  <a:schemeClr val="tx1"/>
                </a:solidFill>
                <a:effectLst/>
                <a:uLnTx/>
                <a:uFillTx/>
                <a:latin typeface="+mj-lt"/>
                <a:ea typeface="+mj-ea"/>
                <a:cs typeface="+mj-cs"/>
              </a:rPr>
              <a:t>Phase-II: </a:t>
            </a:r>
            <a:r>
              <a:rPr kumimoji="0" lang="en-US" sz="2400" b="0" i="0" u="none" strike="noStrike" kern="1200" cap="none" spc="0" normalizeH="0" baseline="0" noProof="0" dirty="0" smtClean="0">
                <a:ln>
                  <a:noFill/>
                </a:ln>
                <a:solidFill>
                  <a:schemeClr val="tx1"/>
                </a:solidFill>
                <a:effectLst/>
                <a:uLnTx/>
                <a:uFillTx/>
                <a:latin typeface="+mj-lt"/>
                <a:ea typeface="+mj-ea"/>
                <a:cs typeface="+mj-cs"/>
              </a:rPr>
              <a:t>50 Schools targeted in Phase-II, completed Oct. 2012 </a:t>
            </a:r>
          </a:p>
        </p:txBody>
      </p:sp>
      <p:sp>
        <p:nvSpPr>
          <p:cNvPr id="6" name="TextBox 10"/>
          <p:cNvSpPr txBox="1">
            <a:spLocks noChangeArrowheads="1"/>
          </p:cNvSpPr>
          <p:nvPr/>
        </p:nvSpPr>
        <p:spPr bwMode="auto">
          <a:xfrm rot="16200000">
            <a:off x="-261145" y="4539456"/>
            <a:ext cx="1524000" cy="369888"/>
          </a:xfrm>
          <a:prstGeom prst="rect">
            <a:avLst/>
          </a:prstGeom>
          <a:noFill/>
          <a:ln w="9525">
            <a:noFill/>
            <a:miter lim="800000"/>
            <a:headEnd/>
            <a:tailEnd/>
          </a:ln>
        </p:spPr>
        <p:txBody>
          <a:bodyPr>
            <a:spAutoFit/>
          </a:bodyPr>
          <a:lstStyle/>
          <a:p>
            <a:pPr algn="ctr"/>
            <a:r>
              <a:rPr lang="en-US" b="1" dirty="0" err="1" smtClean="0"/>
              <a:t>Shikarpur</a:t>
            </a:r>
            <a:endParaRPr lang="en-US" b="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457200" y="427038"/>
            <a:ext cx="8229600" cy="792162"/>
          </a:xfrm>
        </p:spPr>
        <p:txBody>
          <a:bodyPr/>
          <a:lstStyle/>
          <a:p>
            <a:r>
              <a:rPr lang="en-US" sz="4000" b="1" dirty="0" smtClean="0">
                <a:solidFill>
                  <a:srgbClr val="0070C0"/>
                </a:solidFill>
                <a:latin typeface="Arial" pitchFamily="34" charset="0"/>
                <a:ea typeface="+mn-ea"/>
                <a:cs typeface="Arial" pitchFamily="34" charset="0"/>
              </a:rPr>
              <a:t>Healthy Pakistan Mission</a:t>
            </a:r>
          </a:p>
        </p:txBody>
      </p:sp>
      <p:pic>
        <p:nvPicPr>
          <p:cNvPr id="48131" name="Content Placeholder 6" descr="DSC02563.JPG"/>
          <p:cNvPicPr>
            <a:picLocks noGrp="1" noChangeAspect="1"/>
          </p:cNvPicPr>
          <p:nvPr>
            <p:ph idx="1"/>
          </p:nvPr>
        </p:nvPicPr>
        <p:blipFill>
          <a:blip r:embed="rId2" cstate="email"/>
          <a:srcRect/>
          <a:stretch>
            <a:fillRect/>
          </a:stretch>
        </p:blipFill>
        <p:spPr>
          <a:xfrm>
            <a:off x="457200" y="1600200"/>
            <a:ext cx="2641600" cy="1981200"/>
          </a:xfrm>
        </p:spPr>
      </p:pic>
      <p:pic>
        <p:nvPicPr>
          <p:cNvPr id="48132" name="Picture 7" descr="DSC02565.JPG"/>
          <p:cNvPicPr>
            <a:picLocks noChangeAspect="1"/>
          </p:cNvPicPr>
          <p:nvPr/>
        </p:nvPicPr>
        <p:blipFill>
          <a:blip r:embed="rId3" cstate="email"/>
          <a:srcRect/>
          <a:stretch>
            <a:fillRect/>
          </a:stretch>
        </p:blipFill>
        <p:spPr bwMode="auto">
          <a:xfrm>
            <a:off x="3352800" y="1600200"/>
            <a:ext cx="2641600" cy="1981200"/>
          </a:xfrm>
          <a:prstGeom prst="rect">
            <a:avLst/>
          </a:prstGeom>
          <a:noFill/>
          <a:ln w="9525">
            <a:noFill/>
            <a:miter lim="800000"/>
            <a:headEnd/>
            <a:tailEnd/>
          </a:ln>
        </p:spPr>
      </p:pic>
      <p:pic>
        <p:nvPicPr>
          <p:cNvPr id="48133" name="Picture 8" descr="DSC02568.JPG"/>
          <p:cNvPicPr>
            <a:picLocks noChangeAspect="1"/>
          </p:cNvPicPr>
          <p:nvPr/>
        </p:nvPicPr>
        <p:blipFill>
          <a:blip r:embed="rId4" cstate="email"/>
          <a:srcRect/>
          <a:stretch>
            <a:fillRect/>
          </a:stretch>
        </p:blipFill>
        <p:spPr bwMode="auto">
          <a:xfrm>
            <a:off x="6172200" y="1600200"/>
            <a:ext cx="2645664" cy="1984248"/>
          </a:xfrm>
          <a:prstGeom prst="rect">
            <a:avLst/>
          </a:prstGeom>
          <a:noFill/>
          <a:ln w="9525">
            <a:noFill/>
            <a:miter lim="800000"/>
            <a:headEnd/>
            <a:tailEnd/>
          </a:ln>
        </p:spPr>
      </p:pic>
      <p:pic>
        <p:nvPicPr>
          <p:cNvPr id="48134" name="Picture 9" descr="DSC02567.JPG"/>
          <p:cNvPicPr>
            <a:picLocks noChangeAspect="1"/>
          </p:cNvPicPr>
          <p:nvPr/>
        </p:nvPicPr>
        <p:blipFill>
          <a:blip r:embed="rId5" cstate="email"/>
          <a:srcRect/>
          <a:stretch>
            <a:fillRect/>
          </a:stretch>
        </p:blipFill>
        <p:spPr bwMode="auto">
          <a:xfrm>
            <a:off x="439056" y="4049478"/>
            <a:ext cx="2645664" cy="1984248"/>
          </a:xfrm>
          <a:prstGeom prst="rect">
            <a:avLst/>
          </a:prstGeom>
          <a:noFill/>
          <a:ln w="9525">
            <a:noFill/>
            <a:miter lim="800000"/>
            <a:headEnd/>
            <a:tailEnd/>
          </a:ln>
        </p:spPr>
      </p:pic>
      <p:pic>
        <p:nvPicPr>
          <p:cNvPr id="48135" name="Picture 11" descr="DSC02585.JPG"/>
          <p:cNvPicPr>
            <a:picLocks noChangeAspect="1"/>
          </p:cNvPicPr>
          <p:nvPr/>
        </p:nvPicPr>
        <p:blipFill>
          <a:blip r:embed="rId6" cstate="email"/>
          <a:srcRect/>
          <a:stretch>
            <a:fillRect/>
          </a:stretch>
        </p:blipFill>
        <p:spPr bwMode="auto">
          <a:xfrm>
            <a:off x="3385458" y="4049478"/>
            <a:ext cx="2641600" cy="1981200"/>
          </a:xfrm>
          <a:prstGeom prst="rect">
            <a:avLst/>
          </a:prstGeom>
          <a:noFill/>
          <a:ln w="9525">
            <a:noFill/>
            <a:miter lim="800000"/>
            <a:headEnd/>
            <a:tailEnd/>
          </a:ln>
        </p:spPr>
      </p:pic>
      <p:pic>
        <p:nvPicPr>
          <p:cNvPr id="48136" name="Picture 13" descr="DSC02593.JPG"/>
          <p:cNvPicPr>
            <a:picLocks noChangeAspect="1"/>
          </p:cNvPicPr>
          <p:nvPr/>
        </p:nvPicPr>
        <p:blipFill>
          <a:blip r:embed="rId7" cstate="email"/>
          <a:srcRect/>
          <a:stretch>
            <a:fillRect/>
          </a:stretch>
        </p:blipFill>
        <p:spPr bwMode="auto">
          <a:xfrm>
            <a:off x="6135918" y="4020450"/>
            <a:ext cx="2645664" cy="1984248"/>
          </a:xfrm>
          <a:prstGeom prst="rect">
            <a:avLst/>
          </a:prstGeom>
          <a:noFill/>
          <a:ln w="9525">
            <a:noFill/>
            <a:miter lim="800000"/>
            <a:headEnd/>
            <a:tailEnd/>
          </a:ln>
        </p:spPr>
      </p:pic>
      <p:sp>
        <p:nvSpPr>
          <p:cNvPr id="48137" name="TextBox 10"/>
          <p:cNvSpPr txBox="1">
            <a:spLocks noChangeArrowheads="1"/>
          </p:cNvSpPr>
          <p:nvPr/>
        </p:nvSpPr>
        <p:spPr bwMode="auto">
          <a:xfrm rot="16200000">
            <a:off x="-577056" y="3320256"/>
            <a:ext cx="1524000" cy="369888"/>
          </a:xfrm>
          <a:prstGeom prst="rect">
            <a:avLst/>
          </a:prstGeom>
          <a:noFill/>
          <a:ln w="9525">
            <a:noFill/>
            <a:miter lim="800000"/>
            <a:headEnd/>
            <a:tailEnd/>
          </a:ln>
        </p:spPr>
        <p:txBody>
          <a:bodyPr>
            <a:spAutoFit/>
          </a:bodyPr>
          <a:lstStyle/>
          <a:p>
            <a:pPr algn="ctr"/>
            <a:r>
              <a:rPr lang="en-US" b="1"/>
              <a:t>Kot Adu</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7" name="Picture 6" descr="C:\Users\merri\Desktop\ITA\pics\DSC02873.JPG"/>
          <p:cNvPicPr>
            <a:picLocks noChangeAspect="1" noChangeArrowheads="1"/>
          </p:cNvPicPr>
          <p:nvPr/>
        </p:nvPicPr>
        <p:blipFill>
          <a:blip r:embed="rId2" cstate="email"/>
          <a:srcRect/>
          <a:stretch>
            <a:fillRect/>
          </a:stretch>
        </p:blipFill>
        <p:spPr bwMode="auto">
          <a:xfrm>
            <a:off x="3730170" y="3835398"/>
            <a:ext cx="5105400" cy="2590800"/>
          </a:xfrm>
          <a:prstGeom prst="rect">
            <a:avLst/>
          </a:prstGeom>
          <a:ln>
            <a:noFill/>
          </a:ln>
          <a:effectLst>
            <a:outerShdw blurRad="292100" dist="139700" dir="2700000" algn="tl" rotWithShape="0">
              <a:srgbClr val="333333">
                <a:alpha val="65000"/>
              </a:srgbClr>
            </a:outerShdw>
          </a:effectLst>
        </p:spPr>
      </p:pic>
      <p:pic>
        <p:nvPicPr>
          <p:cNvPr id="13314" name="Picture 3" descr="C:\Users\INSPIRON\Downloads\standee girls club (1).jpg"/>
          <p:cNvPicPr>
            <a:picLocks noChangeAspect="1" noChangeArrowheads="1"/>
          </p:cNvPicPr>
          <p:nvPr/>
        </p:nvPicPr>
        <p:blipFill>
          <a:blip r:embed="rId3" cstate="email"/>
          <a:srcRect/>
          <a:stretch>
            <a:fillRect/>
          </a:stretch>
        </p:blipFill>
        <p:spPr bwMode="auto">
          <a:xfrm>
            <a:off x="0" y="304800"/>
            <a:ext cx="3505200" cy="6172200"/>
          </a:xfrm>
          <a:prstGeom prst="rect">
            <a:avLst/>
          </a:prstGeom>
          <a:noFill/>
          <a:ln w="9525">
            <a:noFill/>
            <a:miter lim="800000"/>
            <a:headEnd/>
            <a:tailEnd/>
          </a:ln>
        </p:spPr>
      </p:pic>
      <p:sp>
        <p:nvSpPr>
          <p:cNvPr id="13315" name="Title 1"/>
          <p:cNvSpPr>
            <a:spLocks noGrp="1"/>
          </p:cNvSpPr>
          <p:nvPr>
            <p:ph type="title"/>
          </p:nvPr>
        </p:nvSpPr>
        <p:spPr>
          <a:xfrm>
            <a:off x="3962400" y="457200"/>
            <a:ext cx="5181600" cy="868363"/>
          </a:xfrm>
        </p:spPr>
        <p:txBody>
          <a:bodyPr/>
          <a:lstStyle/>
          <a:p>
            <a:r>
              <a:rPr lang="en-US" dirty="0" smtClean="0"/>
              <a:t>             </a:t>
            </a:r>
            <a:r>
              <a:rPr lang="en-US" sz="4000" b="1" dirty="0" smtClean="0"/>
              <a:t>Girls Clubs..</a:t>
            </a:r>
            <a:br>
              <a:rPr lang="en-US" sz="4000" b="1" dirty="0" smtClean="0"/>
            </a:br>
            <a:r>
              <a:rPr lang="en-US" sz="4000" b="1" dirty="0" smtClean="0"/>
              <a:t>A Tribute to </a:t>
            </a:r>
            <a:r>
              <a:rPr lang="en-US" sz="4000" b="1" dirty="0" err="1" smtClean="0"/>
              <a:t>Malala</a:t>
            </a:r>
            <a:endParaRPr lang="en-US" b="1" dirty="0" smtClean="0"/>
          </a:p>
        </p:txBody>
      </p:sp>
      <p:pic>
        <p:nvPicPr>
          <p:cNvPr id="13316" name="Picture 5" descr="C:\Users\merri\Desktop\ITA\pics\DSC03136.JPG"/>
          <p:cNvPicPr>
            <a:picLocks noGrp="1" noChangeAspect="1" noChangeArrowheads="1"/>
          </p:cNvPicPr>
          <p:nvPr>
            <p:ph idx="1"/>
          </p:nvPr>
        </p:nvPicPr>
        <p:blipFill>
          <a:blip r:embed="rId4" cstate="email"/>
          <a:srcRect/>
          <a:stretch>
            <a:fillRect/>
          </a:stretch>
        </p:blipFill>
        <p:spPr>
          <a:xfrm>
            <a:off x="3759198" y="1480452"/>
            <a:ext cx="5105400" cy="2362200"/>
          </a:xfrm>
          <a:prstGeom prst="rect">
            <a:avLst/>
          </a:prstGeom>
          <a:ln>
            <a:noFill/>
          </a:ln>
          <a:effectLst>
            <a:outerShdw blurRad="292100" dist="139700" dir="2700000" algn="tl" rotWithShape="0">
              <a:srgbClr val="333333">
                <a:alpha val="65000"/>
              </a:srgbClr>
            </a:outerShdw>
          </a:effectLst>
        </p:spPr>
      </p:pic>
      <p:pic>
        <p:nvPicPr>
          <p:cNvPr id="13318" name="Picture 7" descr="D:\DCIM\101MSDCF\DSC04099.JPG"/>
          <p:cNvPicPr>
            <a:picLocks noChangeAspect="1" noChangeArrowheads="1"/>
          </p:cNvPicPr>
          <p:nvPr/>
        </p:nvPicPr>
        <p:blipFill>
          <a:blip r:embed="rId5" cstate="email"/>
          <a:srcRect/>
          <a:stretch>
            <a:fillRect/>
          </a:stretch>
        </p:blipFill>
        <p:spPr bwMode="auto">
          <a:xfrm>
            <a:off x="0" y="3352800"/>
            <a:ext cx="35052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3319" name="TextBox 9"/>
          <p:cNvSpPr txBox="1">
            <a:spLocks noChangeArrowheads="1"/>
          </p:cNvSpPr>
          <p:nvPr/>
        </p:nvSpPr>
        <p:spPr bwMode="auto">
          <a:xfrm>
            <a:off x="2057400" y="6519446"/>
            <a:ext cx="7086600" cy="338554"/>
          </a:xfrm>
          <a:prstGeom prst="rect">
            <a:avLst/>
          </a:prstGeom>
          <a:noFill/>
          <a:ln w="9525">
            <a:noFill/>
            <a:miter lim="800000"/>
            <a:headEnd/>
            <a:tailEnd/>
          </a:ln>
        </p:spPr>
        <p:txBody>
          <a:bodyPr wrap="square">
            <a:spAutoFit/>
          </a:bodyPr>
          <a:lstStyle/>
          <a:p>
            <a:pPr algn="ctr"/>
            <a:r>
              <a:rPr lang="en-US" sz="1600" dirty="0">
                <a:solidFill>
                  <a:schemeClr val="bg1">
                    <a:lumMod val="95000"/>
                  </a:schemeClr>
                </a:solidFill>
              </a:rPr>
              <a:t>Girls club members of GGPS Canal Colony&amp; GGPS </a:t>
            </a:r>
            <a:r>
              <a:rPr lang="en-US" sz="1600" dirty="0" err="1">
                <a:solidFill>
                  <a:schemeClr val="bg1">
                    <a:lumMod val="95000"/>
                  </a:schemeClr>
                </a:solidFill>
              </a:rPr>
              <a:t>Gaji</a:t>
            </a:r>
            <a:r>
              <a:rPr lang="en-US" sz="1600" dirty="0">
                <a:solidFill>
                  <a:schemeClr val="bg1">
                    <a:lumMod val="95000"/>
                  </a:schemeClr>
                </a:solidFill>
              </a:rPr>
              <a:t> </a:t>
            </a:r>
            <a:r>
              <a:rPr lang="en-US" sz="1600" dirty="0" err="1">
                <a:solidFill>
                  <a:schemeClr val="bg1">
                    <a:lumMod val="95000"/>
                  </a:schemeClr>
                </a:solidFill>
              </a:rPr>
              <a:t>Wala</a:t>
            </a:r>
            <a:r>
              <a:rPr lang="en-US" sz="1600" dirty="0">
                <a:solidFill>
                  <a:schemeClr val="bg1">
                    <a:lumMod val="95000"/>
                  </a:schemeClr>
                </a:solidFill>
              </a:rPr>
              <a:t> (KOT ADU)</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533400" y="152400"/>
            <a:ext cx="8229600" cy="792163"/>
          </a:xfrm>
        </p:spPr>
        <p:txBody>
          <a:bodyPr/>
          <a:lstStyle/>
          <a:p>
            <a:r>
              <a:rPr lang="en-US" sz="3600" b="1" smtClean="0"/>
              <a:t>Girls Club Roles &amp; Responsibilities</a:t>
            </a:r>
            <a:endParaRPr lang="en-US" smtClean="0"/>
          </a:p>
        </p:txBody>
      </p:sp>
      <p:sp>
        <p:nvSpPr>
          <p:cNvPr id="3" name="Content Placeholder 2"/>
          <p:cNvSpPr>
            <a:spLocks noGrp="1"/>
          </p:cNvSpPr>
          <p:nvPr>
            <p:ph idx="1"/>
          </p:nvPr>
        </p:nvSpPr>
        <p:spPr>
          <a:xfrm>
            <a:off x="304800" y="762000"/>
            <a:ext cx="8534400" cy="5334000"/>
          </a:xfrm>
        </p:spPr>
        <p:txBody>
          <a:bodyPr>
            <a:normAutofit fontScale="40000" lnSpcReduction="20000"/>
          </a:bodyPr>
          <a:lstStyle/>
          <a:p>
            <a:pPr algn="just">
              <a:lnSpc>
                <a:spcPct val="120000"/>
              </a:lnSpc>
              <a:spcAft>
                <a:spcPts val="300"/>
              </a:spcAft>
              <a:defRPr/>
            </a:pPr>
            <a:r>
              <a:rPr lang="en-US" sz="4500" dirty="0" smtClean="0"/>
              <a:t>Girls Club members to participate in a range of supervised activities and social events.  As a member, you must promise to abide by the Club’s rules;</a:t>
            </a:r>
          </a:p>
          <a:p>
            <a:pPr algn="just">
              <a:spcAft>
                <a:spcPts val="300"/>
              </a:spcAft>
              <a:defRPr/>
            </a:pPr>
            <a:r>
              <a:rPr lang="en-US" sz="4500" dirty="0" smtClean="0"/>
              <a:t>Contribute to a supportive and positive environment that ensures everyone enjoys being a member of Girls Club. </a:t>
            </a:r>
          </a:p>
          <a:p>
            <a:pPr algn="just">
              <a:lnSpc>
                <a:spcPct val="120000"/>
              </a:lnSpc>
              <a:spcAft>
                <a:spcPts val="300"/>
              </a:spcAft>
              <a:defRPr/>
            </a:pPr>
            <a:r>
              <a:rPr lang="en-US" sz="4500" dirty="0" smtClean="0"/>
              <a:t>Contribute to take care of School Health &amp; Hygiene issues: Check School’s cleanliness and implementation of Health Checklists; monitoring students’ uniform and hygiene conditions and award stars – Green, Red, and Black accordingly). </a:t>
            </a:r>
          </a:p>
          <a:p>
            <a:pPr algn="just">
              <a:lnSpc>
                <a:spcPct val="120000"/>
              </a:lnSpc>
              <a:spcAft>
                <a:spcPts val="300"/>
              </a:spcAft>
              <a:defRPr/>
            </a:pPr>
            <a:r>
              <a:rPr lang="en-US" sz="4500" dirty="0" smtClean="0"/>
              <a:t>Participate in Enrollment Drives and to track the dropouts from the school</a:t>
            </a:r>
          </a:p>
          <a:p>
            <a:pPr algn="just">
              <a:lnSpc>
                <a:spcPct val="120000"/>
              </a:lnSpc>
              <a:spcAft>
                <a:spcPts val="300"/>
              </a:spcAft>
              <a:defRPr/>
            </a:pPr>
            <a:r>
              <a:rPr lang="en-US" sz="4500" dirty="0" smtClean="0"/>
              <a:t>Take part in SC meetings, ensuring student needs are reflected in SDP (School Development Plan)</a:t>
            </a:r>
          </a:p>
          <a:p>
            <a:pPr algn="just">
              <a:lnSpc>
                <a:spcPct val="120000"/>
              </a:lnSpc>
              <a:spcAft>
                <a:spcPts val="300"/>
              </a:spcAft>
              <a:defRPr/>
            </a:pPr>
            <a:r>
              <a:rPr lang="en-US" sz="4500" dirty="0" smtClean="0"/>
              <a:t>Respect the rights of everyone to be treated as individuals and to be fair, honest and considerate to others.</a:t>
            </a:r>
          </a:p>
          <a:p>
            <a:pPr algn="just">
              <a:lnSpc>
                <a:spcPct val="120000"/>
              </a:lnSpc>
              <a:spcAft>
                <a:spcPts val="300"/>
              </a:spcAft>
              <a:defRPr/>
            </a:pPr>
            <a:r>
              <a:rPr lang="en-US" sz="4500" dirty="0" smtClean="0"/>
              <a:t>To be part of a Club where everyone has the opportunity to participate and accept responsibility for their own actions. </a:t>
            </a:r>
          </a:p>
          <a:p>
            <a:pPr>
              <a:defRPr/>
            </a:pPr>
            <a:endParaRPr lang="en-US" dirty="0"/>
          </a:p>
        </p:txBody>
      </p:sp>
      <p:pic>
        <p:nvPicPr>
          <p:cNvPr id="14340" name="Picture 2"/>
          <p:cNvPicPr>
            <a:picLocks noChangeAspect="1" noChangeArrowheads="1"/>
          </p:cNvPicPr>
          <p:nvPr/>
        </p:nvPicPr>
        <p:blipFill>
          <a:blip r:embed="rId2" cstate="email"/>
          <a:srcRect/>
          <a:stretch>
            <a:fillRect/>
          </a:stretch>
        </p:blipFill>
        <p:spPr bwMode="auto">
          <a:xfrm>
            <a:off x="0" y="5105400"/>
            <a:ext cx="9144000"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86800" cy="609600"/>
          </a:xfrm>
        </p:spPr>
        <p:txBody>
          <a:bodyPr>
            <a:normAutofit fontScale="90000"/>
          </a:bodyPr>
          <a:lstStyle/>
          <a:p>
            <a:pPr>
              <a:defRPr/>
            </a:pPr>
            <a:r>
              <a:rPr lang="en-US" dirty="0" smtClean="0"/>
              <a:t>Application Form for Girls Club</a:t>
            </a:r>
            <a:endParaRPr lang="en-US" dirty="0"/>
          </a:p>
        </p:txBody>
      </p:sp>
      <p:sp>
        <p:nvSpPr>
          <p:cNvPr id="3" name="Content Placeholder 2"/>
          <p:cNvSpPr>
            <a:spLocks noGrp="1"/>
          </p:cNvSpPr>
          <p:nvPr>
            <p:ph idx="1"/>
          </p:nvPr>
        </p:nvSpPr>
        <p:spPr>
          <a:xfrm>
            <a:off x="304800" y="1219200"/>
            <a:ext cx="8534400" cy="5257800"/>
          </a:xfrm>
        </p:spPr>
        <p:txBody>
          <a:bodyPr>
            <a:noAutofit/>
          </a:bodyPr>
          <a:lstStyle/>
          <a:p>
            <a:pPr algn="ctr">
              <a:buNone/>
              <a:defRPr/>
            </a:pPr>
            <a:r>
              <a:rPr lang="en-US" sz="1600" b="1" dirty="0" smtClean="0"/>
              <a:t>Member details </a:t>
            </a:r>
            <a:endParaRPr lang="en-US" sz="1600" dirty="0" smtClean="0"/>
          </a:p>
          <a:p>
            <a:pPr>
              <a:defRPr/>
            </a:pPr>
            <a:r>
              <a:rPr lang="en-US" sz="1100" dirty="0" smtClean="0"/>
              <a:t>Please provide the following information so that we can contact you. We will only use these details to contact you about the Club. We will not share your personal details with any third party.</a:t>
            </a:r>
          </a:p>
          <a:p>
            <a:pPr>
              <a:defRPr/>
            </a:pPr>
            <a:r>
              <a:rPr lang="en-US" sz="1100" dirty="0" smtClean="0"/>
              <a:t>First name____________________________ Last name________________________________</a:t>
            </a:r>
          </a:p>
          <a:p>
            <a:pPr>
              <a:defRPr/>
            </a:pPr>
            <a:r>
              <a:rPr lang="en-US" sz="1100" dirty="0" smtClean="0"/>
              <a:t>Address_______________________________________________________________________</a:t>
            </a:r>
          </a:p>
          <a:p>
            <a:pPr>
              <a:defRPr/>
            </a:pPr>
            <a:r>
              <a:rPr lang="en-US" sz="1100" dirty="0" smtClean="0"/>
              <a:t>Date of birth______________________________ Class/Grade___________________________</a:t>
            </a:r>
          </a:p>
          <a:p>
            <a:pPr>
              <a:defRPr/>
            </a:pPr>
            <a:r>
              <a:rPr lang="en-US" sz="1100" dirty="0" smtClean="0"/>
              <a:t>School Name __________________________________________________________________</a:t>
            </a:r>
          </a:p>
          <a:p>
            <a:pPr>
              <a:defRPr/>
            </a:pPr>
            <a:r>
              <a:rPr lang="en-US" sz="1100" b="1" dirty="0" smtClean="0"/>
              <a:t> </a:t>
            </a:r>
            <a:endParaRPr lang="en-US" sz="1100" dirty="0" smtClean="0"/>
          </a:p>
          <a:p>
            <a:pPr>
              <a:defRPr/>
            </a:pPr>
            <a:r>
              <a:rPr lang="en-US" sz="1100" b="1" dirty="0" smtClean="0"/>
              <a:t>Member’s consent </a:t>
            </a:r>
            <a:endParaRPr lang="en-US" sz="1100" dirty="0" smtClean="0"/>
          </a:p>
          <a:p>
            <a:pPr>
              <a:defRPr/>
            </a:pPr>
            <a:r>
              <a:rPr lang="en-US" sz="1100" dirty="0" smtClean="0"/>
              <a:t>I have read and understood the Youth Club’s Rules and agree to abide by them. I understand that if I break the rules, my membership could be suspended or withdrawn at any time. My photographs on social media networks, posters and brochures etc can be used.</a:t>
            </a:r>
          </a:p>
          <a:p>
            <a:pPr>
              <a:defRPr/>
            </a:pPr>
            <a:r>
              <a:rPr lang="en-US" sz="1100" dirty="0" smtClean="0"/>
              <a:t>Your signature</a:t>
            </a:r>
          </a:p>
          <a:p>
            <a:pPr>
              <a:defRPr/>
            </a:pPr>
            <a:r>
              <a:rPr lang="en-US" sz="1100" dirty="0" smtClean="0"/>
              <a:t>__________________                                                                                       Date______________</a:t>
            </a:r>
          </a:p>
          <a:p>
            <a:pPr algn="ctr">
              <a:defRPr/>
            </a:pPr>
            <a:r>
              <a:rPr lang="en-US" sz="1600" b="1" dirty="0" smtClean="0"/>
              <a:t>Principal’s consent</a:t>
            </a:r>
          </a:p>
          <a:p>
            <a:pPr>
              <a:defRPr/>
            </a:pPr>
            <a:r>
              <a:rPr lang="en-US" sz="1100" dirty="0" smtClean="0"/>
              <a:t>We need to know if your principal/head is happy for you to attend the club. Please ask your principal/head to complete this page of your application form. Please sign below to consent to your student attending the Youth Club </a:t>
            </a:r>
          </a:p>
          <a:p>
            <a:pPr>
              <a:defRPr/>
            </a:pPr>
            <a:r>
              <a:rPr lang="en-US" sz="1100" b="1" dirty="0" smtClean="0"/>
              <a:t>Consent</a:t>
            </a:r>
            <a:endParaRPr lang="en-US" sz="1100" dirty="0" smtClean="0"/>
          </a:p>
          <a:p>
            <a:pPr>
              <a:defRPr/>
            </a:pPr>
            <a:r>
              <a:rPr lang="en-US" sz="1100" dirty="0" smtClean="0"/>
              <a:t>I have read and understood the Girls Club’s Rules and agree to allow my student to be part of it. </a:t>
            </a:r>
          </a:p>
          <a:p>
            <a:pPr>
              <a:defRPr/>
            </a:pPr>
            <a:r>
              <a:rPr lang="en-US" sz="1100" dirty="0" smtClean="0"/>
              <a:t>I also agree to take photographs of student involved in Girls Club’s activities. These may be used in displays and for   promotional activities in the vested interests of students e.g. in magazines, newspapers, on the internet or on posters and leaflets. </a:t>
            </a:r>
          </a:p>
          <a:p>
            <a:pPr>
              <a:defRPr/>
            </a:pPr>
            <a:r>
              <a:rPr lang="en-US" sz="1100" dirty="0" smtClean="0"/>
              <a:t> </a:t>
            </a:r>
          </a:p>
          <a:p>
            <a:pPr>
              <a:defRPr/>
            </a:pPr>
            <a:r>
              <a:rPr lang="en-US" sz="1100" dirty="0" smtClean="0"/>
              <a:t>Sign of Principal: ________________ Name of Principal: _________________</a:t>
            </a:r>
          </a:p>
          <a:p>
            <a:pPr algn="ctr">
              <a:defRPr/>
            </a:pPr>
            <a:r>
              <a:rPr lang="en-US" sz="1600" b="1" dirty="0" smtClean="0"/>
              <a:t>For officials use only</a:t>
            </a:r>
          </a:p>
          <a:p>
            <a:pPr>
              <a:defRPr/>
            </a:pPr>
            <a:r>
              <a:rPr lang="en-US" sz="1100" dirty="0" smtClean="0"/>
              <a:t>On behalf of ITA, I approve the membership of _____________________________ in the Girls club. </a:t>
            </a:r>
          </a:p>
          <a:p>
            <a:pPr>
              <a:defRPr/>
            </a:pPr>
            <a:r>
              <a:rPr lang="en-US" sz="1100" dirty="0" smtClean="0"/>
              <a:t>Welcome to the CLUB…!!!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792163"/>
          </a:xfrm>
        </p:spPr>
        <p:txBody>
          <a:bodyPr>
            <a:normAutofit fontScale="90000"/>
          </a:bodyPr>
          <a:lstStyle/>
          <a:p>
            <a:pPr>
              <a:defRPr/>
            </a:pPr>
            <a:r>
              <a:rPr lang="en-US" dirty="0" smtClean="0"/>
              <a:t>Girls’ Club Badges &amp; Sashes- Our Pledge</a:t>
            </a:r>
            <a:endParaRPr lang="en-US" dirty="0"/>
          </a:p>
        </p:txBody>
      </p:sp>
      <p:pic>
        <p:nvPicPr>
          <p:cNvPr id="16387" name="Picture 2" descr="C:\Users\INSPIRON\Downloads\Badge girls club (1).jpg"/>
          <p:cNvPicPr>
            <a:picLocks noGrp="1" noChangeAspect="1" noChangeArrowheads="1"/>
          </p:cNvPicPr>
          <p:nvPr>
            <p:ph idx="1"/>
          </p:nvPr>
        </p:nvPicPr>
        <p:blipFill>
          <a:blip r:embed="rId2" cstate="email"/>
          <a:srcRect/>
          <a:stretch>
            <a:fillRect/>
          </a:stretch>
        </p:blipFill>
        <p:spPr>
          <a:xfrm>
            <a:off x="0" y="1295400"/>
            <a:ext cx="6934200" cy="2362200"/>
          </a:xfrm>
        </p:spPr>
      </p:pic>
      <p:pic>
        <p:nvPicPr>
          <p:cNvPr id="16388" name="Picture 3" descr="C:\Users\INSPIRON\Downloads\standee girls club (1).jpg"/>
          <p:cNvPicPr>
            <a:picLocks noChangeAspect="1" noChangeArrowheads="1"/>
          </p:cNvPicPr>
          <p:nvPr/>
        </p:nvPicPr>
        <p:blipFill>
          <a:blip r:embed="rId3" cstate="email"/>
          <a:srcRect/>
          <a:stretch>
            <a:fillRect/>
          </a:stretch>
        </p:blipFill>
        <p:spPr bwMode="auto">
          <a:xfrm>
            <a:off x="6472238" y="1295400"/>
            <a:ext cx="2671762" cy="5562600"/>
          </a:xfrm>
          <a:prstGeom prst="rect">
            <a:avLst/>
          </a:prstGeom>
          <a:noFill/>
          <a:ln w="9525">
            <a:noFill/>
            <a:miter lim="800000"/>
            <a:headEnd/>
            <a:tailEnd/>
          </a:ln>
        </p:spPr>
      </p:pic>
      <p:pic>
        <p:nvPicPr>
          <p:cNvPr id="16389" name="Picture 4"/>
          <p:cNvPicPr>
            <a:picLocks noChangeAspect="1" noChangeArrowheads="1"/>
          </p:cNvPicPr>
          <p:nvPr/>
        </p:nvPicPr>
        <p:blipFill>
          <a:blip r:embed="rId4" cstate="email"/>
          <a:srcRect/>
          <a:stretch>
            <a:fillRect/>
          </a:stretch>
        </p:blipFill>
        <p:spPr bwMode="auto">
          <a:xfrm>
            <a:off x="0" y="3200400"/>
            <a:ext cx="6477000" cy="358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a:xfrm>
            <a:off x="304800" y="1143000"/>
            <a:ext cx="8610600" cy="4525963"/>
          </a:xfrm>
        </p:spPr>
        <p:txBody>
          <a:bodyPr/>
          <a:lstStyle/>
          <a:p>
            <a:endParaRPr lang="en-US" dirty="0" smtClean="0"/>
          </a:p>
          <a:p>
            <a:endParaRPr lang="en-US" dirty="0" smtClean="0"/>
          </a:p>
          <a:p>
            <a:pPr algn="ctr">
              <a:buNone/>
            </a:pPr>
            <a:r>
              <a:rPr lang="en-US" sz="4400" b="1" dirty="0" smtClean="0">
                <a:solidFill>
                  <a:schemeClr val="accent1">
                    <a:lumMod val="75000"/>
                  </a:schemeClr>
                </a:solidFill>
              </a:rPr>
              <a:t>Component I-</a:t>
            </a:r>
            <a:br>
              <a:rPr lang="en-US" sz="4400" b="1" dirty="0" smtClean="0">
                <a:solidFill>
                  <a:schemeClr val="accent1">
                    <a:lumMod val="75000"/>
                  </a:schemeClr>
                </a:solidFill>
              </a:rPr>
            </a:br>
            <a:r>
              <a:rPr lang="en-US" sz="4400" b="1" dirty="0" smtClean="0">
                <a:solidFill>
                  <a:schemeClr val="accent1">
                    <a:lumMod val="75000"/>
                  </a:schemeClr>
                </a:solidFill>
              </a:rPr>
              <a:t>Advocacy</a:t>
            </a:r>
            <a:endParaRPr lang="en-US" sz="4400" b="1" dirty="0" smtClean="0">
              <a:solidFill>
                <a:srgbClr val="0070C0"/>
              </a:solidFill>
            </a:endParaRPr>
          </a:p>
          <a:p>
            <a:pPr algn="ctr">
              <a:buFont typeface="Arial" charset="0"/>
              <a:buNone/>
            </a:pPr>
            <a:r>
              <a:rPr lang="en-US" sz="4400" b="1" dirty="0" smtClean="0">
                <a:solidFill>
                  <a:srgbClr val="0070C0"/>
                </a:solidFill>
              </a:rPr>
              <a:t> </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5" descr="DSC00082.JPG"/>
          <p:cNvPicPr>
            <a:picLocks noChangeAspect="1"/>
          </p:cNvPicPr>
          <p:nvPr/>
        </p:nvPicPr>
        <p:blipFill>
          <a:blip r:embed="rId2" cstate="email"/>
          <a:srcRect/>
          <a:stretch>
            <a:fillRect/>
          </a:stretch>
        </p:blipFill>
        <p:spPr bwMode="auto">
          <a:xfrm>
            <a:off x="5029200" y="1219200"/>
            <a:ext cx="3016045" cy="2064774"/>
          </a:xfrm>
          <a:prstGeom prst="rect">
            <a:avLst/>
          </a:prstGeom>
          <a:noFill/>
          <a:ln w="9525">
            <a:noFill/>
            <a:miter lim="800000"/>
            <a:headEnd/>
            <a:tailEnd/>
          </a:ln>
        </p:spPr>
      </p:pic>
      <p:pic>
        <p:nvPicPr>
          <p:cNvPr id="17413" name="Picture 8" descr="DSC00199.JPG"/>
          <p:cNvPicPr>
            <a:picLocks noChangeAspect="1"/>
          </p:cNvPicPr>
          <p:nvPr/>
        </p:nvPicPr>
        <p:blipFill>
          <a:blip r:embed="rId3" cstate="email"/>
          <a:srcRect/>
          <a:stretch>
            <a:fillRect/>
          </a:stretch>
        </p:blipFill>
        <p:spPr bwMode="auto">
          <a:xfrm>
            <a:off x="914401" y="1219200"/>
            <a:ext cx="3048000" cy="2133600"/>
          </a:xfrm>
          <a:prstGeom prst="rect">
            <a:avLst/>
          </a:prstGeom>
          <a:noFill/>
          <a:ln w="9525">
            <a:noFill/>
            <a:miter lim="800000"/>
            <a:headEnd/>
            <a:tailEnd/>
          </a:ln>
        </p:spPr>
      </p:pic>
      <p:sp>
        <p:nvSpPr>
          <p:cNvPr id="8" name="Title 1"/>
          <p:cNvSpPr txBox="1">
            <a:spLocks/>
          </p:cNvSpPr>
          <p:nvPr/>
        </p:nvSpPr>
        <p:spPr bwMode="auto">
          <a:xfrm>
            <a:off x="457200" y="304800"/>
            <a:ext cx="8229600" cy="762000"/>
          </a:xfrm>
          <a:prstGeom prst="rect">
            <a:avLst/>
          </a:prstGeom>
          <a:noFill/>
          <a:ln w="9525">
            <a:noFill/>
            <a:miter lim="800000"/>
            <a:headEnd/>
            <a:tailEnd/>
          </a:ln>
        </p:spPr>
        <p:txBody>
          <a:bodyPr anchor="ctr"/>
          <a:lstStyle/>
          <a:p>
            <a:pPr algn="ctr" eaLnBrk="0" hangingPunct="0">
              <a:defRPr/>
            </a:pPr>
            <a:r>
              <a:rPr lang="en-US" sz="3200" b="1" dirty="0">
                <a:solidFill>
                  <a:srgbClr val="0070C0"/>
                </a:solidFill>
                <a:latin typeface="Arial" pitchFamily="34" charset="0"/>
                <a:cs typeface="Arial" pitchFamily="34" charset="0"/>
              </a:rPr>
              <a:t>School Council &amp; Community </a:t>
            </a:r>
            <a:r>
              <a:rPr lang="en-US" sz="3200" b="1" dirty="0" smtClean="0">
                <a:solidFill>
                  <a:srgbClr val="0070C0"/>
                </a:solidFill>
                <a:latin typeface="Arial" pitchFamily="34" charset="0"/>
                <a:cs typeface="Arial" pitchFamily="34" charset="0"/>
              </a:rPr>
              <a:t>Meetings</a:t>
            </a:r>
            <a:endParaRPr lang="en-US" sz="3200" b="1" dirty="0">
              <a:solidFill>
                <a:srgbClr val="0070C0"/>
              </a:solidFill>
              <a:latin typeface="Arial" pitchFamily="34" charset="0"/>
              <a:cs typeface="Arial" pitchFamily="34" charset="0"/>
            </a:endParaRPr>
          </a:p>
        </p:txBody>
      </p:sp>
      <p:pic>
        <p:nvPicPr>
          <p:cNvPr id="9" name="Picture 5" descr="D:\CPB Jalal Pur Pir Wala\Snaps\Snaps\Hopes &amp; Fear Session\Copy of P7231457.JPG"/>
          <p:cNvPicPr>
            <a:picLocks noGrp="1" noChangeAspect="1" noChangeArrowheads="1"/>
          </p:cNvPicPr>
          <p:nvPr>
            <p:ph idx="1"/>
          </p:nvPr>
        </p:nvPicPr>
        <p:blipFill>
          <a:blip r:embed="rId4" cstate="email"/>
          <a:srcRect/>
          <a:stretch>
            <a:fillRect/>
          </a:stretch>
        </p:blipFill>
        <p:spPr>
          <a:xfrm>
            <a:off x="914400" y="3581400"/>
            <a:ext cx="3124200" cy="2171700"/>
          </a:xfrm>
          <a:noFill/>
        </p:spPr>
      </p:pic>
      <p:pic>
        <p:nvPicPr>
          <p:cNvPr id="10" name="Picture 6" descr="D:\CPB Jalal Pur Pir Wala\Snaps\Snaps\Hopes &amp; Fear Session\Copy of P7231467.JPG"/>
          <p:cNvPicPr>
            <a:picLocks noChangeAspect="1" noChangeArrowheads="1"/>
          </p:cNvPicPr>
          <p:nvPr/>
        </p:nvPicPr>
        <p:blipFill>
          <a:blip r:embed="rId5" cstate="email"/>
          <a:srcRect/>
          <a:stretch>
            <a:fillRect/>
          </a:stretch>
        </p:blipFill>
        <p:spPr bwMode="auto">
          <a:xfrm>
            <a:off x="5105400" y="3581400"/>
            <a:ext cx="3048000" cy="2171700"/>
          </a:xfrm>
          <a:prstGeom prst="rect">
            <a:avLst/>
          </a:prstGeom>
          <a:noFill/>
          <a:ln w="9525">
            <a:noFill/>
            <a:miter lim="800000"/>
            <a:headEnd/>
            <a:tailEnd/>
          </a:ln>
        </p:spPr>
      </p:pic>
      <p:sp>
        <p:nvSpPr>
          <p:cNvPr id="11" name="TextBox 6"/>
          <p:cNvSpPr txBox="1">
            <a:spLocks noChangeArrowheads="1"/>
          </p:cNvSpPr>
          <p:nvPr/>
        </p:nvSpPr>
        <p:spPr bwMode="auto">
          <a:xfrm>
            <a:off x="228600" y="5754687"/>
            <a:ext cx="8610600" cy="646113"/>
          </a:xfrm>
          <a:prstGeom prst="rect">
            <a:avLst/>
          </a:prstGeom>
          <a:noFill/>
          <a:ln w="9525">
            <a:noFill/>
            <a:miter lim="800000"/>
            <a:headEnd/>
            <a:tailEnd/>
          </a:ln>
        </p:spPr>
        <p:txBody>
          <a:bodyPr>
            <a:spAutoFit/>
          </a:bodyPr>
          <a:lstStyle/>
          <a:p>
            <a:pPr algn="ctr"/>
            <a:r>
              <a:rPr lang="en-US" dirty="0" smtClean="0"/>
              <a:t>Annual </a:t>
            </a:r>
            <a:r>
              <a:rPr lang="en-US" dirty="0"/>
              <a:t>SDP </a:t>
            </a:r>
            <a:r>
              <a:rPr lang="en-US" dirty="0" smtClean="0"/>
              <a:t>meeting </a:t>
            </a:r>
            <a:r>
              <a:rPr lang="en-US" dirty="0"/>
              <a:t>with the involvement of </a:t>
            </a:r>
            <a:r>
              <a:rPr lang="en-US" dirty="0" smtClean="0"/>
              <a:t>School Council, Teachers and Students</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381000"/>
            <a:ext cx="8229600" cy="838200"/>
          </a:xfrm>
        </p:spPr>
        <p:txBody>
          <a:bodyPr/>
          <a:lstStyle/>
          <a:p>
            <a:r>
              <a:rPr lang="en-US" sz="3200" b="1" dirty="0" smtClean="0">
                <a:solidFill>
                  <a:srgbClr val="0070C0"/>
                </a:solidFill>
                <a:latin typeface="Arial" pitchFamily="34" charset="0"/>
                <a:ea typeface="+mn-ea"/>
                <a:cs typeface="Arial" pitchFamily="34" charset="0"/>
              </a:rPr>
              <a:t>International Literacy Day </a:t>
            </a:r>
          </a:p>
        </p:txBody>
      </p:sp>
      <p:pic>
        <p:nvPicPr>
          <p:cNvPr id="19459" name="Picture 7" descr="DSC01472.JPG"/>
          <p:cNvPicPr>
            <a:picLocks noChangeAspect="1" noChangeArrowheads="1"/>
          </p:cNvPicPr>
          <p:nvPr/>
        </p:nvPicPr>
        <p:blipFill>
          <a:blip r:embed="rId2" cstate="email"/>
          <a:srcRect/>
          <a:stretch>
            <a:fillRect/>
          </a:stretch>
        </p:blipFill>
        <p:spPr bwMode="auto">
          <a:xfrm>
            <a:off x="838200" y="1219200"/>
            <a:ext cx="2971800" cy="2286000"/>
          </a:xfrm>
          <a:prstGeom prst="rect">
            <a:avLst/>
          </a:prstGeom>
          <a:noFill/>
          <a:ln w="9525">
            <a:noFill/>
            <a:miter lim="800000"/>
            <a:headEnd/>
            <a:tailEnd/>
          </a:ln>
        </p:spPr>
      </p:pic>
      <p:pic>
        <p:nvPicPr>
          <p:cNvPr id="19460" name="Picture 8" descr="DSC01487.JPG"/>
          <p:cNvPicPr>
            <a:picLocks noChangeAspect="1" noChangeArrowheads="1"/>
          </p:cNvPicPr>
          <p:nvPr/>
        </p:nvPicPr>
        <p:blipFill>
          <a:blip r:embed="rId3" cstate="email"/>
          <a:srcRect/>
          <a:stretch>
            <a:fillRect/>
          </a:stretch>
        </p:blipFill>
        <p:spPr bwMode="auto">
          <a:xfrm>
            <a:off x="4724400" y="1198563"/>
            <a:ext cx="3076575" cy="2306637"/>
          </a:xfrm>
          <a:prstGeom prst="rect">
            <a:avLst/>
          </a:prstGeom>
          <a:noFill/>
          <a:ln w="9525">
            <a:noFill/>
            <a:miter lim="800000"/>
            <a:headEnd/>
            <a:tailEnd/>
          </a:ln>
        </p:spPr>
      </p:pic>
      <p:pic>
        <p:nvPicPr>
          <p:cNvPr id="19461" name="Picture 9" descr="DSC01535.JPG"/>
          <p:cNvPicPr>
            <a:picLocks noChangeAspect="1" noChangeArrowheads="1"/>
          </p:cNvPicPr>
          <p:nvPr/>
        </p:nvPicPr>
        <p:blipFill>
          <a:blip r:embed="rId4" cstate="email"/>
          <a:srcRect/>
          <a:stretch>
            <a:fillRect/>
          </a:stretch>
        </p:blipFill>
        <p:spPr bwMode="auto">
          <a:xfrm>
            <a:off x="762000" y="3810000"/>
            <a:ext cx="3048000" cy="2209800"/>
          </a:xfrm>
          <a:prstGeom prst="rect">
            <a:avLst/>
          </a:prstGeom>
          <a:noFill/>
          <a:ln w="9525">
            <a:noFill/>
            <a:miter lim="800000"/>
            <a:headEnd/>
            <a:tailEnd/>
          </a:ln>
        </p:spPr>
      </p:pic>
      <p:pic>
        <p:nvPicPr>
          <p:cNvPr id="19462" name="Picture 10" descr="DSC01538.JPG"/>
          <p:cNvPicPr>
            <a:picLocks noChangeAspect="1" noChangeArrowheads="1"/>
          </p:cNvPicPr>
          <p:nvPr/>
        </p:nvPicPr>
        <p:blipFill>
          <a:blip r:embed="rId5" cstate="email"/>
          <a:srcRect/>
          <a:stretch>
            <a:fillRect/>
          </a:stretch>
        </p:blipFill>
        <p:spPr bwMode="auto">
          <a:xfrm>
            <a:off x="4724400" y="3810000"/>
            <a:ext cx="3038475" cy="2209800"/>
          </a:xfrm>
          <a:prstGeom prst="rect">
            <a:avLst/>
          </a:prstGeom>
          <a:noFill/>
          <a:ln w="9525">
            <a:noFill/>
            <a:miter lim="800000"/>
            <a:headEnd/>
            <a:tailEnd/>
          </a:ln>
        </p:spPr>
      </p:pic>
      <p:sp>
        <p:nvSpPr>
          <p:cNvPr id="12" name="TextBox 11"/>
          <p:cNvSpPr txBox="1"/>
          <p:nvPr/>
        </p:nvSpPr>
        <p:spPr>
          <a:xfrm>
            <a:off x="1524000" y="6172200"/>
            <a:ext cx="5257800" cy="369888"/>
          </a:xfrm>
          <a:prstGeom prst="rect">
            <a:avLst/>
          </a:prstGeom>
          <a:noFill/>
        </p:spPr>
        <p:txBody>
          <a:bodyPr>
            <a:spAutoFit/>
          </a:bodyPr>
          <a:lstStyle/>
          <a:p>
            <a:pPr algn="ctr">
              <a:defRPr/>
            </a:pPr>
            <a:r>
              <a:rPr lang="en-US" dirty="0">
                <a:solidFill>
                  <a:schemeClr val="accent5">
                    <a:lumMod val="50000"/>
                  </a:schemeClr>
                </a:solidFill>
              </a:rPr>
              <a:t>Walk on International Literacy Day at </a:t>
            </a:r>
            <a:r>
              <a:rPr lang="en-US" dirty="0" err="1">
                <a:solidFill>
                  <a:schemeClr val="accent5">
                    <a:lumMod val="50000"/>
                  </a:schemeClr>
                </a:solidFill>
              </a:rPr>
              <a:t>Zahirpir</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p:cNvSpPr txBox="1">
            <a:spLocks/>
          </p:cNvSpPr>
          <p:nvPr/>
        </p:nvSpPr>
        <p:spPr>
          <a:xfrm>
            <a:off x="457200" y="655638"/>
            <a:ext cx="8229600" cy="792162"/>
          </a:xfrm>
          <a:prstGeom prst="rect">
            <a:avLst/>
          </a:prstGeom>
        </p:spPr>
        <p:txBody>
          <a:bodyPr/>
          <a:lstStyle/>
          <a:p>
            <a:pPr algn="ctr" eaLnBrk="0" hangingPunct="0">
              <a:defRPr/>
            </a:pPr>
            <a:r>
              <a:rPr lang="en-US" sz="2800" b="1" dirty="0" smtClean="0">
                <a:solidFill>
                  <a:srgbClr val="0070C0"/>
                </a:solidFill>
                <a:latin typeface="Arial" pitchFamily="34" charset="0"/>
                <a:cs typeface="Arial" pitchFamily="34" charset="0"/>
              </a:rPr>
              <a:t>International Disaster Risk Reduction Day</a:t>
            </a:r>
            <a:endParaRPr lang="en-US" sz="2800" b="1" dirty="0">
              <a:solidFill>
                <a:srgbClr val="0070C0"/>
              </a:solidFill>
              <a:latin typeface="Arial" pitchFamily="34" charset="0"/>
              <a:cs typeface="Arial" pitchFamily="34" charset="0"/>
            </a:endParaRPr>
          </a:p>
        </p:txBody>
      </p:sp>
      <p:pic>
        <p:nvPicPr>
          <p:cNvPr id="12" name="Picture 2" descr="D:\DRR Day Celebration\PA240151.JPG"/>
          <p:cNvPicPr>
            <a:picLocks noChangeAspect="1" noChangeArrowheads="1"/>
          </p:cNvPicPr>
          <p:nvPr/>
        </p:nvPicPr>
        <p:blipFill>
          <a:blip r:embed="rId2" cstate="email"/>
          <a:srcRect/>
          <a:stretch>
            <a:fillRect/>
          </a:stretch>
        </p:blipFill>
        <p:spPr bwMode="auto">
          <a:xfrm>
            <a:off x="457200" y="1600200"/>
            <a:ext cx="2540000" cy="1905000"/>
          </a:xfrm>
          <a:prstGeom prst="rect">
            <a:avLst/>
          </a:prstGeom>
          <a:noFill/>
          <a:ln w="9525">
            <a:noFill/>
            <a:miter lim="800000"/>
            <a:headEnd/>
            <a:tailEnd/>
          </a:ln>
        </p:spPr>
      </p:pic>
      <p:pic>
        <p:nvPicPr>
          <p:cNvPr id="15" name="Picture 3" descr="D:\DRR Day Celebration\PA240156.JPG"/>
          <p:cNvPicPr>
            <a:picLocks noChangeAspect="1" noChangeArrowheads="1"/>
          </p:cNvPicPr>
          <p:nvPr/>
        </p:nvPicPr>
        <p:blipFill>
          <a:blip r:embed="rId3" cstate="email"/>
          <a:srcRect/>
          <a:stretch>
            <a:fillRect/>
          </a:stretch>
        </p:blipFill>
        <p:spPr bwMode="auto">
          <a:xfrm>
            <a:off x="457200" y="3657600"/>
            <a:ext cx="2540000" cy="1905000"/>
          </a:xfrm>
          <a:prstGeom prst="rect">
            <a:avLst/>
          </a:prstGeom>
          <a:noFill/>
          <a:ln w="9525">
            <a:noFill/>
            <a:miter lim="800000"/>
            <a:headEnd/>
            <a:tailEnd/>
          </a:ln>
        </p:spPr>
      </p:pic>
      <p:pic>
        <p:nvPicPr>
          <p:cNvPr id="18" name="Picture 4" descr="D:\DRR Day Celebration\Photo0586.jpg"/>
          <p:cNvPicPr>
            <a:picLocks noChangeAspect="1" noChangeArrowheads="1"/>
          </p:cNvPicPr>
          <p:nvPr/>
        </p:nvPicPr>
        <p:blipFill>
          <a:blip r:embed="rId4" cstate="email"/>
          <a:srcRect/>
          <a:stretch>
            <a:fillRect/>
          </a:stretch>
        </p:blipFill>
        <p:spPr bwMode="auto">
          <a:xfrm>
            <a:off x="3200400" y="3657600"/>
            <a:ext cx="2540000" cy="1905000"/>
          </a:xfrm>
          <a:prstGeom prst="rect">
            <a:avLst/>
          </a:prstGeom>
          <a:noFill/>
          <a:ln w="9525">
            <a:noFill/>
            <a:miter lim="800000"/>
            <a:headEnd/>
            <a:tailEnd/>
          </a:ln>
        </p:spPr>
      </p:pic>
      <p:pic>
        <p:nvPicPr>
          <p:cNvPr id="19" name="Picture 5" descr="D:\DRR Day Celebration\Photo0591.jpg"/>
          <p:cNvPicPr>
            <a:picLocks noChangeAspect="1" noChangeArrowheads="1"/>
          </p:cNvPicPr>
          <p:nvPr/>
        </p:nvPicPr>
        <p:blipFill>
          <a:blip r:embed="rId5" cstate="email"/>
          <a:srcRect/>
          <a:stretch>
            <a:fillRect/>
          </a:stretch>
        </p:blipFill>
        <p:spPr bwMode="auto">
          <a:xfrm>
            <a:off x="6019800" y="3657600"/>
            <a:ext cx="2540000" cy="1905000"/>
          </a:xfrm>
          <a:prstGeom prst="rect">
            <a:avLst/>
          </a:prstGeom>
          <a:noFill/>
          <a:ln w="9525">
            <a:noFill/>
            <a:miter lim="800000"/>
            <a:headEnd/>
            <a:tailEnd/>
          </a:ln>
        </p:spPr>
      </p:pic>
      <p:pic>
        <p:nvPicPr>
          <p:cNvPr id="20" name="Picture 6" descr="D:\DRR Day Celebration\PA240148.JPG"/>
          <p:cNvPicPr>
            <a:picLocks noChangeAspect="1" noChangeArrowheads="1"/>
          </p:cNvPicPr>
          <p:nvPr/>
        </p:nvPicPr>
        <p:blipFill>
          <a:blip r:embed="rId6" cstate="email"/>
          <a:srcRect/>
          <a:stretch>
            <a:fillRect/>
          </a:stretch>
        </p:blipFill>
        <p:spPr bwMode="auto">
          <a:xfrm>
            <a:off x="6019800" y="1600200"/>
            <a:ext cx="2540000" cy="1905000"/>
          </a:xfrm>
          <a:prstGeom prst="rect">
            <a:avLst/>
          </a:prstGeom>
          <a:noFill/>
          <a:ln w="9525">
            <a:noFill/>
            <a:miter lim="800000"/>
            <a:headEnd/>
            <a:tailEnd/>
          </a:ln>
        </p:spPr>
      </p:pic>
      <p:pic>
        <p:nvPicPr>
          <p:cNvPr id="21" name="Picture 7" descr="D:\DRR Day Celebration\PA240115.JPG"/>
          <p:cNvPicPr>
            <a:picLocks noChangeAspect="1" noChangeArrowheads="1"/>
          </p:cNvPicPr>
          <p:nvPr/>
        </p:nvPicPr>
        <p:blipFill>
          <a:blip r:embed="rId7" cstate="email"/>
          <a:srcRect/>
          <a:stretch>
            <a:fillRect/>
          </a:stretch>
        </p:blipFill>
        <p:spPr bwMode="auto">
          <a:xfrm>
            <a:off x="3200400" y="1600200"/>
            <a:ext cx="2540000" cy="1905000"/>
          </a:xfrm>
          <a:prstGeom prst="rect">
            <a:avLst/>
          </a:prstGeom>
          <a:noFill/>
          <a:ln w="9525">
            <a:noFill/>
            <a:miter lim="800000"/>
            <a:headEnd/>
            <a:tailEnd/>
          </a:ln>
        </p:spPr>
      </p:pic>
      <p:sp>
        <p:nvSpPr>
          <p:cNvPr id="22" name="TextBox 8"/>
          <p:cNvSpPr txBox="1">
            <a:spLocks noChangeArrowheads="1"/>
          </p:cNvSpPr>
          <p:nvPr/>
        </p:nvSpPr>
        <p:spPr bwMode="auto">
          <a:xfrm>
            <a:off x="152400" y="5638800"/>
            <a:ext cx="8839200" cy="646113"/>
          </a:xfrm>
          <a:prstGeom prst="rect">
            <a:avLst/>
          </a:prstGeom>
          <a:noFill/>
          <a:ln w="9525">
            <a:noFill/>
            <a:miter lim="800000"/>
            <a:headEnd/>
            <a:tailEnd/>
          </a:ln>
        </p:spPr>
        <p:txBody>
          <a:bodyPr>
            <a:spAutoFit/>
          </a:bodyPr>
          <a:lstStyle/>
          <a:p>
            <a:r>
              <a:rPr lang="en-US" dirty="0"/>
              <a:t>International Day of Disaster Risk Reduction was celebrated in GGES </a:t>
            </a:r>
            <a:r>
              <a:rPr lang="en-US" dirty="0" err="1"/>
              <a:t>Darkhan</a:t>
            </a:r>
            <a:r>
              <a:rPr lang="en-US" dirty="0"/>
              <a:t> </a:t>
            </a:r>
            <a:r>
              <a:rPr lang="en-US" dirty="0" err="1" smtClean="0"/>
              <a:t>Wala</a:t>
            </a:r>
            <a:r>
              <a:rPr lang="en-US" dirty="0" smtClean="0"/>
              <a:t>, </a:t>
            </a:r>
            <a:r>
              <a:rPr lang="en-US" dirty="0" err="1" smtClean="0"/>
              <a:t>Jalalpurpirwala</a:t>
            </a:r>
            <a:r>
              <a:rPr lang="en-US" dirty="0" smtClean="0"/>
              <a:t> </a:t>
            </a:r>
            <a:r>
              <a:rPr lang="en-US" dirty="0"/>
              <a:t>with participation of: </a:t>
            </a:r>
            <a:r>
              <a:rPr lang="en-US" dirty="0" smtClean="0"/>
              <a:t>Students, </a:t>
            </a:r>
            <a:r>
              <a:rPr lang="en-US" dirty="0"/>
              <a:t>Community &amp; ITA Representative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786\Desktop\DCIM\100PHOTO\SAM_0230.JPG"/>
          <p:cNvPicPr>
            <a:picLocks noChangeAspect="1" noChangeArrowheads="1"/>
          </p:cNvPicPr>
          <p:nvPr/>
        </p:nvPicPr>
        <p:blipFill>
          <a:blip r:embed="rId2" cstate="email"/>
          <a:srcRect/>
          <a:stretch>
            <a:fillRect/>
          </a:stretch>
        </p:blipFill>
        <p:spPr bwMode="auto">
          <a:xfrm>
            <a:off x="533400" y="1828800"/>
            <a:ext cx="2438400" cy="1828800"/>
          </a:xfrm>
          <a:prstGeom prst="rect">
            <a:avLst/>
          </a:prstGeom>
          <a:noFill/>
          <a:ln w="9525">
            <a:noFill/>
            <a:miter lim="800000"/>
            <a:headEnd/>
            <a:tailEnd/>
          </a:ln>
        </p:spPr>
      </p:pic>
      <p:pic>
        <p:nvPicPr>
          <p:cNvPr id="9" name="Picture 3" descr="D:\Ricky Aqsa Desktop Files\Malala pix\SAM_0242.JPG"/>
          <p:cNvPicPr>
            <a:picLocks noChangeAspect="1" noChangeArrowheads="1"/>
          </p:cNvPicPr>
          <p:nvPr/>
        </p:nvPicPr>
        <p:blipFill>
          <a:blip r:embed="rId3" cstate="email"/>
          <a:srcRect/>
          <a:stretch>
            <a:fillRect/>
          </a:stretch>
        </p:blipFill>
        <p:spPr bwMode="auto">
          <a:xfrm>
            <a:off x="3200400" y="1828800"/>
            <a:ext cx="2438400" cy="1828800"/>
          </a:xfrm>
          <a:prstGeom prst="rect">
            <a:avLst/>
          </a:prstGeom>
          <a:noFill/>
          <a:ln w="9525">
            <a:noFill/>
            <a:miter lim="800000"/>
            <a:headEnd/>
            <a:tailEnd/>
          </a:ln>
        </p:spPr>
      </p:pic>
      <p:pic>
        <p:nvPicPr>
          <p:cNvPr id="10" name="Picture 4" descr="D:\Ricky Aqsa Desktop Files\Malala pix\SAM_0271.JPG"/>
          <p:cNvPicPr>
            <a:picLocks noChangeAspect="1" noChangeArrowheads="1"/>
          </p:cNvPicPr>
          <p:nvPr/>
        </p:nvPicPr>
        <p:blipFill>
          <a:blip r:embed="rId4" cstate="email"/>
          <a:srcRect/>
          <a:stretch>
            <a:fillRect/>
          </a:stretch>
        </p:blipFill>
        <p:spPr bwMode="auto">
          <a:xfrm>
            <a:off x="533400" y="3962400"/>
            <a:ext cx="2438400" cy="1828800"/>
          </a:xfrm>
          <a:prstGeom prst="rect">
            <a:avLst/>
          </a:prstGeom>
          <a:noFill/>
          <a:ln w="9525">
            <a:noFill/>
            <a:miter lim="800000"/>
            <a:headEnd/>
            <a:tailEnd/>
          </a:ln>
        </p:spPr>
      </p:pic>
      <p:pic>
        <p:nvPicPr>
          <p:cNvPr id="11" name="Picture 5" descr="D:\Ricky Aqsa Desktop Files\Malala pix\SAM_0269.JPG"/>
          <p:cNvPicPr>
            <a:picLocks noChangeAspect="1" noChangeArrowheads="1"/>
          </p:cNvPicPr>
          <p:nvPr/>
        </p:nvPicPr>
        <p:blipFill>
          <a:blip r:embed="rId5" cstate="email"/>
          <a:srcRect/>
          <a:stretch>
            <a:fillRect/>
          </a:stretch>
        </p:blipFill>
        <p:spPr bwMode="auto">
          <a:xfrm>
            <a:off x="3200400" y="3962400"/>
            <a:ext cx="2438400" cy="1828800"/>
          </a:xfrm>
          <a:prstGeom prst="rect">
            <a:avLst/>
          </a:prstGeom>
          <a:noFill/>
          <a:ln w="9525">
            <a:noFill/>
            <a:miter lim="800000"/>
            <a:headEnd/>
            <a:tailEnd/>
          </a:ln>
        </p:spPr>
      </p:pic>
      <p:pic>
        <p:nvPicPr>
          <p:cNvPr id="13" name="Picture 6" descr="D:\Ricky Aqsa Desktop Files\Malala pix\SAM_0261.JPG"/>
          <p:cNvPicPr>
            <a:picLocks noChangeAspect="1" noChangeArrowheads="1"/>
          </p:cNvPicPr>
          <p:nvPr/>
        </p:nvPicPr>
        <p:blipFill>
          <a:blip r:embed="rId6" cstate="email"/>
          <a:srcRect/>
          <a:stretch>
            <a:fillRect/>
          </a:stretch>
        </p:blipFill>
        <p:spPr bwMode="auto">
          <a:xfrm>
            <a:off x="5943600" y="1828800"/>
            <a:ext cx="2438400" cy="1828800"/>
          </a:xfrm>
          <a:prstGeom prst="rect">
            <a:avLst/>
          </a:prstGeom>
          <a:noFill/>
          <a:ln w="9525">
            <a:noFill/>
            <a:miter lim="800000"/>
            <a:headEnd/>
            <a:tailEnd/>
          </a:ln>
        </p:spPr>
      </p:pic>
      <p:pic>
        <p:nvPicPr>
          <p:cNvPr id="14" name="Picture 9" descr="D:\Ricky Aqsa Desktop Files\Malala pix\SAM_0270.JPG"/>
          <p:cNvPicPr>
            <a:picLocks noChangeAspect="1" noChangeArrowheads="1"/>
          </p:cNvPicPr>
          <p:nvPr/>
        </p:nvPicPr>
        <p:blipFill>
          <a:blip r:embed="rId7" cstate="email"/>
          <a:srcRect/>
          <a:stretch>
            <a:fillRect/>
          </a:stretch>
        </p:blipFill>
        <p:spPr bwMode="auto">
          <a:xfrm>
            <a:off x="5943600" y="3886200"/>
            <a:ext cx="2438400" cy="1828800"/>
          </a:xfrm>
          <a:prstGeom prst="rect">
            <a:avLst/>
          </a:prstGeom>
          <a:noFill/>
          <a:ln w="9525">
            <a:noFill/>
            <a:miter lim="800000"/>
            <a:headEnd/>
            <a:tailEnd/>
          </a:ln>
        </p:spPr>
      </p:pic>
      <p:sp>
        <p:nvSpPr>
          <p:cNvPr id="16" name="Title 1"/>
          <p:cNvSpPr txBox="1">
            <a:spLocks/>
          </p:cNvSpPr>
          <p:nvPr/>
        </p:nvSpPr>
        <p:spPr>
          <a:xfrm>
            <a:off x="457200" y="655638"/>
            <a:ext cx="8229600" cy="792162"/>
          </a:xfrm>
          <a:prstGeom prst="rect">
            <a:avLst/>
          </a:prstGeom>
        </p:spPr>
        <p:txBody>
          <a:bodyPr/>
          <a:lstStyle/>
          <a:p>
            <a:pPr algn="ctr" eaLnBrk="0" hangingPunct="0">
              <a:defRPr/>
            </a:pPr>
            <a:r>
              <a:rPr lang="en-US" sz="2800" b="1" dirty="0">
                <a:solidFill>
                  <a:srgbClr val="0070C0"/>
                </a:solidFill>
                <a:latin typeface="Arial" pitchFamily="34" charset="0"/>
                <a:cs typeface="Arial" pitchFamily="34" charset="0"/>
              </a:rPr>
              <a:t>Protest Against Attack on </a:t>
            </a:r>
            <a:r>
              <a:rPr lang="en-US" sz="2800" b="1" dirty="0" err="1">
                <a:solidFill>
                  <a:srgbClr val="0070C0"/>
                </a:solidFill>
                <a:latin typeface="Arial" pitchFamily="34" charset="0"/>
                <a:cs typeface="Arial" pitchFamily="34" charset="0"/>
              </a:rPr>
              <a:t>Malala</a:t>
            </a:r>
            <a:r>
              <a:rPr lang="en-US" sz="2800" b="1" dirty="0">
                <a:solidFill>
                  <a:srgbClr val="0070C0"/>
                </a:solidFill>
                <a:latin typeface="Arial" pitchFamily="34" charset="0"/>
                <a:cs typeface="Arial" pitchFamily="34" charset="0"/>
              </a:rPr>
              <a:t> </a:t>
            </a:r>
            <a:r>
              <a:rPr lang="en-US" sz="2800" b="1" dirty="0" err="1">
                <a:solidFill>
                  <a:srgbClr val="0070C0"/>
                </a:solidFill>
                <a:latin typeface="Arial" pitchFamily="34" charset="0"/>
                <a:cs typeface="Arial" pitchFamily="34" charset="0"/>
              </a:rPr>
              <a:t>Yousaf</a:t>
            </a:r>
            <a:r>
              <a:rPr lang="en-US" sz="2800" b="1" dirty="0">
                <a:solidFill>
                  <a:srgbClr val="0070C0"/>
                </a:solidFill>
                <a:latin typeface="Arial" pitchFamily="34" charset="0"/>
                <a:cs typeface="Arial" pitchFamily="34" charset="0"/>
              </a:rPr>
              <a:t> Zai</a:t>
            </a:r>
          </a:p>
        </p:txBody>
      </p:sp>
      <p:sp>
        <p:nvSpPr>
          <p:cNvPr id="17" name="TextBox 12"/>
          <p:cNvSpPr txBox="1">
            <a:spLocks noChangeArrowheads="1"/>
          </p:cNvSpPr>
          <p:nvPr/>
        </p:nvSpPr>
        <p:spPr bwMode="auto">
          <a:xfrm>
            <a:off x="76200" y="5867400"/>
            <a:ext cx="8915400" cy="646113"/>
          </a:xfrm>
          <a:prstGeom prst="rect">
            <a:avLst/>
          </a:prstGeom>
          <a:noFill/>
          <a:ln w="9525">
            <a:noFill/>
            <a:miter lim="800000"/>
            <a:headEnd/>
            <a:tailEnd/>
          </a:ln>
        </p:spPr>
        <p:txBody>
          <a:bodyPr>
            <a:spAutoFit/>
          </a:bodyPr>
          <a:lstStyle/>
          <a:p>
            <a:pPr algn="ctr"/>
            <a:r>
              <a:rPr lang="en-US" dirty="0"/>
              <a:t>The Girls in Protest &amp; Prayers like everyone in Pakistan against the Brutal Attack  on </a:t>
            </a:r>
            <a:r>
              <a:rPr lang="en-US" dirty="0" err="1"/>
              <a:t>Malala</a:t>
            </a:r>
            <a:r>
              <a:rPr lang="en-US" dirty="0"/>
              <a:t> </a:t>
            </a:r>
            <a:r>
              <a:rPr lang="en-US" dirty="0" err="1"/>
              <a:t>Yousaf</a:t>
            </a:r>
            <a:r>
              <a:rPr lang="en-US" dirty="0"/>
              <a:t> </a:t>
            </a:r>
            <a:r>
              <a:rPr lang="en-US" dirty="0" err="1"/>
              <a:t>Zai</a:t>
            </a:r>
            <a:r>
              <a:rPr lang="en-US" dirty="0"/>
              <a:t> – October 2012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a:xfrm>
            <a:off x="228600" y="1143000"/>
            <a:ext cx="8686800" cy="4525963"/>
          </a:xfrm>
        </p:spPr>
        <p:txBody>
          <a:bodyPr/>
          <a:lstStyle/>
          <a:p>
            <a:endParaRPr lang="en-US" dirty="0" smtClean="0"/>
          </a:p>
          <a:p>
            <a:endParaRPr lang="en-US" dirty="0" smtClean="0"/>
          </a:p>
          <a:p>
            <a:pPr algn="ctr">
              <a:buNone/>
            </a:pPr>
            <a:r>
              <a:rPr lang="en-US" sz="4400" b="1" dirty="0" smtClean="0">
                <a:solidFill>
                  <a:schemeClr val="accent1">
                    <a:lumMod val="75000"/>
                  </a:schemeClr>
                </a:solidFill>
              </a:rPr>
              <a:t>Component I-B</a:t>
            </a:r>
          </a:p>
          <a:p>
            <a:pPr algn="ctr">
              <a:buNone/>
            </a:pPr>
            <a:r>
              <a:rPr lang="en-US" sz="4400" b="1" dirty="0" smtClean="0">
                <a:solidFill>
                  <a:schemeClr val="accent1">
                    <a:lumMod val="75000"/>
                  </a:schemeClr>
                </a:solidFill>
              </a:rPr>
              <a:t>&amp;</a:t>
            </a:r>
          </a:p>
          <a:p>
            <a:pPr algn="ctr">
              <a:buNone/>
            </a:pPr>
            <a:r>
              <a:rPr lang="en-US" sz="4400" b="1" dirty="0" smtClean="0">
                <a:solidFill>
                  <a:schemeClr val="accent1">
                    <a:lumMod val="75000"/>
                  </a:schemeClr>
                </a:solidFill>
              </a:rPr>
              <a:t>Component II</a:t>
            </a:r>
          </a:p>
          <a:p>
            <a:pPr algn="ctr">
              <a:buNone/>
            </a:pPr>
            <a:r>
              <a:rPr lang="en-US" sz="4400" b="1" dirty="0" smtClean="0">
                <a:solidFill>
                  <a:schemeClr val="accent1">
                    <a:lumMod val="75000"/>
                  </a:schemeClr>
                </a:solidFill>
              </a:rPr>
              <a:t/>
            </a:r>
            <a:br>
              <a:rPr lang="en-US" sz="4400" b="1" dirty="0" smtClean="0">
                <a:solidFill>
                  <a:schemeClr val="accent1">
                    <a:lumMod val="75000"/>
                  </a:schemeClr>
                </a:solidFill>
              </a:rPr>
            </a:br>
            <a:endParaRPr lang="en-US" sz="4400" b="1" dirty="0" smtClean="0">
              <a:solidFill>
                <a:srgbClr val="0070C0"/>
              </a:solidFill>
            </a:endParaRPr>
          </a:p>
          <a:p>
            <a:pPr algn="ctr">
              <a:buFont typeface="Arial" charset="0"/>
              <a:buNone/>
            </a:pPr>
            <a:r>
              <a:rPr lang="en-US" sz="4400" b="1" dirty="0" smtClean="0">
                <a:solidFill>
                  <a:srgbClr val="0070C0"/>
                </a:solidFill>
              </a:rPr>
              <a:t>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155575"/>
            <a:ext cx="8382000" cy="987425"/>
          </a:xfrm>
        </p:spPr>
        <p:txBody>
          <a:bodyPr rtlCol="0">
            <a:normAutofit/>
          </a:bodyPr>
          <a:lstStyle/>
          <a:p>
            <a:pPr eaLnBrk="1" fontAlgn="auto" hangingPunct="1">
              <a:spcAft>
                <a:spcPts val="0"/>
              </a:spcAft>
              <a:defRPr/>
            </a:pPr>
            <a:r>
              <a:rPr lang="en-US" sz="2800" b="1" dirty="0" smtClean="0">
                <a:solidFill>
                  <a:schemeClr val="accent1">
                    <a:lumMod val="75000"/>
                  </a:schemeClr>
                </a:solidFill>
              </a:rPr>
              <a:t>Component I-B : Catch Up Program for Out of School Children (OOSC )</a:t>
            </a:r>
          </a:p>
        </p:txBody>
      </p:sp>
      <p:sp>
        <p:nvSpPr>
          <p:cNvPr id="13315" name="Content Placeholder 2"/>
          <p:cNvSpPr>
            <a:spLocks noGrp="1"/>
          </p:cNvSpPr>
          <p:nvPr>
            <p:ph idx="1"/>
          </p:nvPr>
        </p:nvSpPr>
        <p:spPr>
          <a:xfrm>
            <a:off x="304800" y="1143000"/>
            <a:ext cx="8686800" cy="4953000"/>
          </a:xfrm>
        </p:spPr>
        <p:txBody>
          <a:bodyPr rtlCol="0">
            <a:normAutofit fontScale="40000" lnSpcReduction="20000"/>
          </a:bodyPr>
          <a:lstStyle/>
          <a:p>
            <a:pPr marL="0" lvl="1" indent="0" algn="just" eaLnBrk="1" fontAlgn="auto" hangingPunct="1">
              <a:spcAft>
                <a:spcPts val="0"/>
              </a:spcAft>
              <a:buFont typeface="Wingdings" pitchFamily="2" charset="2"/>
              <a:buNone/>
              <a:defRPr/>
            </a:pPr>
            <a:r>
              <a:rPr lang="en-US" sz="4000" dirty="0" smtClean="0">
                <a:latin typeface="Arial" charset="0"/>
                <a:cs typeface="Arial" charset="0"/>
              </a:rPr>
              <a:t>Catch Up Program: 1000 (1600) out of school recently drop out children be</a:t>
            </a:r>
          </a:p>
          <a:p>
            <a:pPr marL="0" lvl="1" indent="0" algn="just" eaLnBrk="1" fontAlgn="auto" hangingPunct="1">
              <a:spcAft>
                <a:spcPts val="0"/>
              </a:spcAft>
              <a:buFont typeface="Wingdings" pitchFamily="2" charset="2"/>
              <a:buNone/>
              <a:defRPr/>
            </a:pPr>
            <a:r>
              <a:rPr lang="en-US" sz="4000" dirty="0" smtClean="0">
                <a:latin typeface="Arial" charset="0"/>
                <a:cs typeface="Arial" charset="0"/>
              </a:rPr>
              <a:t>provided an accelerated second chance program for mainstreaming into </a:t>
            </a:r>
          </a:p>
          <a:p>
            <a:pPr marL="0" lvl="1" indent="0" algn="just" eaLnBrk="1" fontAlgn="auto" hangingPunct="1">
              <a:spcAft>
                <a:spcPts val="0"/>
              </a:spcAft>
              <a:buFont typeface="Wingdings" pitchFamily="2" charset="2"/>
              <a:buNone/>
              <a:defRPr/>
            </a:pPr>
            <a:r>
              <a:rPr lang="en-US" sz="4000" dirty="0" smtClean="0">
                <a:latin typeface="Arial" charset="0"/>
                <a:cs typeface="Arial" charset="0"/>
              </a:rPr>
              <a:t>primary/ elementary schools.</a:t>
            </a:r>
            <a:endParaRPr lang="en-US" sz="4000" b="1" u="sng" dirty="0" smtClean="0">
              <a:latin typeface="Arial" charset="0"/>
              <a:cs typeface="Arial" charset="0"/>
            </a:endParaRPr>
          </a:p>
          <a:p>
            <a:pPr marL="0" lvl="1" indent="0" algn="just" eaLnBrk="1" fontAlgn="auto" hangingPunct="1">
              <a:spcAft>
                <a:spcPts val="0"/>
              </a:spcAft>
              <a:buFont typeface="Wingdings" pitchFamily="2" charset="2"/>
              <a:buNone/>
              <a:defRPr/>
            </a:pPr>
            <a:endParaRPr lang="en-US" sz="4000" b="1" u="sng" dirty="0" smtClean="0">
              <a:latin typeface="Arial" charset="0"/>
              <a:cs typeface="Arial" charset="0"/>
            </a:endParaRPr>
          </a:p>
          <a:p>
            <a:pPr marL="0" lvl="1" indent="0" algn="just" eaLnBrk="1" fontAlgn="auto" hangingPunct="1">
              <a:spcAft>
                <a:spcPts val="0"/>
              </a:spcAft>
              <a:buFont typeface="Wingdings" pitchFamily="2" charset="2"/>
              <a:buNone/>
              <a:defRPr/>
            </a:pPr>
            <a:r>
              <a:rPr lang="en-US" sz="4000" b="1" u="sng" dirty="0" smtClean="0">
                <a:latin typeface="Arial" charset="0"/>
                <a:cs typeface="Arial" charset="0"/>
              </a:rPr>
              <a:t>Program Design</a:t>
            </a:r>
            <a:r>
              <a:rPr lang="en-US" sz="4000" dirty="0" smtClean="0">
                <a:latin typeface="Arial" charset="0"/>
                <a:cs typeface="Arial" charset="0"/>
              </a:rPr>
              <a:t>– </a:t>
            </a:r>
            <a:r>
              <a:rPr lang="en-US" sz="4000" b="1" dirty="0" err="1" smtClean="0">
                <a:latin typeface="Arial" charset="0"/>
                <a:cs typeface="Arial" charset="0"/>
              </a:rPr>
              <a:t>C</a:t>
            </a:r>
            <a:r>
              <a:rPr lang="en-US" sz="4000" b="1" i="1" dirty="0" err="1" smtClean="0">
                <a:latin typeface="Arial" charset="0"/>
                <a:cs typeface="Arial" charset="0"/>
              </a:rPr>
              <a:t>halo</a:t>
            </a:r>
            <a:r>
              <a:rPr lang="en-US" sz="4000" b="1" i="1" dirty="0" smtClean="0">
                <a:latin typeface="Arial" charset="0"/>
                <a:cs typeface="Arial" charset="0"/>
              </a:rPr>
              <a:t> </a:t>
            </a:r>
            <a:r>
              <a:rPr lang="en-US" sz="4000" b="1" i="1" dirty="0" err="1" smtClean="0">
                <a:latin typeface="Arial" charset="0"/>
                <a:cs typeface="Arial" charset="0"/>
              </a:rPr>
              <a:t>Parho</a:t>
            </a:r>
            <a:r>
              <a:rPr lang="en-US" sz="4000" b="1" i="1" dirty="0" smtClean="0">
                <a:latin typeface="Arial" charset="0"/>
                <a:cs typeface="Arial" charset="0"/>
              </a:rPr>
              <a:t> </a:t>
            </a:r>
            <a:r>
              <a:rPr lang="en-US" sz="4000" b="1" i="1" dirty="0" err="1" smtClean="0">
                <a:latin typeface="Arial" charset="0"/>
                <a:cs typeface="Arial" charset="0"/>
              </a:rPr>
              <a:t>Barho</a:t>
            </a:r>
            <a:r>
              <a:rPr lang="en-US" sz="4000" b="1" i="1" dirty="0" smtClean="0">
                <a:latin typeface="Arial" charset="0"/>
                <a:cs typeface="Arial" charset="0"/>
              </a:rPr>
              <a:t> </a:t>
            </a:r>
            <a:r>
              <a:rPr lang="en-US" sz="4000" dirty="0" smtClean="0">
                <a:latin typeface="Arial" charset="0"/>
                <a:cs typeface="Arial" charset="0"/>
              </a:rPr>
              <a:t>(let’s read &amp; grow) an accelerated</a:t>
            </a:r>
          </a:p>
          <a:p>
            <a:pPr marL="0" lvl="1" indent="0" algn="just" eaLnBrk="1" fontAlgn="auto" hangingPunct="1">
              <a:spcAft>
                <a:spcPts val="0"/>
              </a:spcAft>
              <a:buFont typeface="Wingdings" pitchFamily="2" charset="2"/>
              <a:buNone/>
              <a:defRPr/>
            </a:pPr>
            <a:r>
              <a:rPr lang="en-US" sz="4000" dirty="0" smtClean="0">
                <a:latin typeface="Arial" charset="0"/>
                <a:cs typeface="Arial" charset="0"/>
              </a:rPr>
              <a:t>catch up program for out of school children and in school children at risk</a:t>
            </a:r>
          </a:p>
          <a:p>
            <a:pPr marL="0" lvl="1" indent="0" algn="just" eaLnBrk="1" fontAlgn="auto" hangingPunct="1">
              <a:spcAft>
                <a:spcPts val="0"/>
              </a:spcAft>
              <a:buFont typeface="Wingdings" pitchFamily="2" charset="2"/>
              <a:buNone/>
              <a:defRPr/>
            </a:pPr>
            <a:r>
              <a:rPr lang="en-US" sz="4000" dirty="0" smtClean="0">
                <a:latin typeface="Arial" charset="0"/>
                <a:cs typeface="Arial" charset="0"/>
              </a:rPr>
              <a:t>of dropping out using the CAMAL Methodology     </a:t>
            </a:r>
          </a:p>
          <a:p>
            <a:pPr marL="0" lvl="1" indent="0" algn="just" eaLnBrk="1" fontAlgn="auto" hangingPunct="1">
              <a:spcAft>
                <a:spcPts val="0"/>
              </a:spcAft>
              <a:buFont typeface="Wingdings" pitchFamily="2" charset="2"/>
              <a:buNone/>
              <a:defRPr/>
            </a:pPr>
            <a:endParaRPr lang="en-US" sz="4000" dirty="0" smtClean="0">
              <a:latin typeface="Arial" charset="0"/>
              <a:cs typeface="Arial" charset="0"/>
            </a:endParaRPr>
          </a:p>
          <a:p>
            <a:pPr marL="0" lvl="1" indent="0" algn="just" eaLnBrk="1" fontAlgn="auto" hangingPunct="1">
              <a:spcAft>
                <a:spcPts val="0"/>
              </a:spcAft>
              <a:buFont typeface="Wingdings" pitchFamily="2" charset="2"/>
              <a:buNone/>
              <a:defRPr/>
            </a:pPr>
            <a:r>
              <a:rPr lang="en-US" sz="4000" dirty="0" smtClean="0">
                <a:latin typeface="Arial" charset="0"/>
                <a:cs typeface="Arial" charset="0"/>
              </a:rPr>
              <a:t>Multan – </a:t>
            </a:r>
            <a:r>
              <a:rPr lang="en-US" sz="4000" dirty="0" err="1" smtClean="0">
                <a:latin typeface="Arial" charset="0"/>
                <a:cs typeface="Arial" charset="0"/>
              </a:rPr>
              <a:t>Jalalpur</a:t>
            </a:r>
            <a:r>
              <a:rPr lang="en-US" sz="4000" dirty="0" smtClean="0">
                <a:latin typeface="Arial" charset="0"/>
                <a:cs typeface="Arial" charset="0"/>
              </a:rPr>
              <a:t> </a:t>
            </a:r>
            <a:r>
              <a:rPr lang="en-US" sz="4000" dirty="0" err="1" smtClean="0">
                <a:latin typeface="Arial" charset="0"/>
                <a:cs typeface="Arial" charset="0"/>
              </a:rPr>
              <a:t>Pirwala</a:t>
            </a:r>
            <a:r>
              <a:rPr lang="en-US" sz="4000" dirty="0" smtClean="0">
                <a:latin typeface="Arial" charset="0"/>
                <a:cs typeface="Arial" charset="0"/>
              </a:rPr>
              <a:t>    = 1000 children (20 villages) </a:t>
            </a:r>
          </a:p>
          <a:p>
            <a:pPr marL="0" lvl="1" indent="0" algn="just" eaLnBrk="1" fontAlgn="auto" hangingPunct="1">
              <a:spcAft>
                <a:spcPts val="0"/>
              </a:spcAft>
              <a:buFont typeface="Wingdings" pitchFamily="2" charset="2"/>
              <a:buNone/>
              <a:defRPr/>
            </a:pPr>
            <a:r>
              <a:rPr lang="en-US" sz="4000" dirty="0" err="1" smtClean="0">
                <a:latin typeface="Arial" charset="0"/>
                <a:cs typeface="Arial" charset="0"/>
              </a:rPr>
              <a:t>Muzzafargarh</a:t>
            </a:r>
            <a:r>
              <a:rPr lang="en-US" sz="4000" dirty="0" smtClean="0">
                <a:latin typeface="Arial" charset="0"/>
                <a:cs typeface="Arial" charset="0"/>
              </a:rPr>
              <a:t> – </a:t>
            </a:r>
            <a:r>
              <a:rPr lang="en-US" sz="4000" dirty="0" err="1" smtClean="0">
                <a:latin typeface="Arial" charset="0"/>
                <a:cs typeface="Arial" charset="0"/>
              </a:rPr>
              <a:t>Kot</a:t>
            </a:r>
            <a:r>
              <a:rPr lang="en-US" sz="4000" dirty="0" smtClean="0">
                <a:latin typeface="Arial" charset="0"/>
                <a:cs typeface="Arial" charset="0"/>
              </a:rPr>
              <a:t> </a:t>
            </a:r>
            <a:r>
              <a:rPr lang="en-US" sz="4000" dirty="0" err="1" smtClean="0">
                <a:latin typeface="Arial" charset="0"/>
                <a:cs typeface="Arial" charset="0"/>
              </a:rPr>
              <a:t>Adu</a:t>
            </a:r>
            <a:r>
              <a:rPr lang="en-US" sz="4000" dirty="0" smtClean="0">
                <a:latin typeface="Arial" charset="0"/>
                <a:cs typeface="Arial" charset="0"/>
              </a:rPr>
              <a:t>     = 200 children (01 village)</a:t>
            </a:r>
          </a:p>
          <a:p>
            <a:pPr marL="0" lvl="1" indent="0" algn="just" eaLnBrk="1" fontAlgn="auto" hangingPunct="1">
              <a:spcAft>
                <a:spcPts val="0"/>
              </a:spcAft>
              <a:buFont typeface="Wingdings" pitchFamily="2" charset="2"/>
              <a:buNone/>
              <a:defRPr/>
            </a:pPr>
            <a:r>
              <a:rPr lang="en-US" sz="4000" dirty="0" err="1" smtClean="0">
                <a:latin typeface="Arial" charset="0"/>
                <a:cs typeface="Arial" charset="0"/>
              </a:rPr>
              <a:t>Rahim</a:t>
            </a:r>
            <a:r>
              <a:rPr lang="en-US" sz="4000" dirty="0" smtClean="0">
                <a:latin typeface="Arial" charset="0"/>
                <a:cs typeface="Arial" charset="0"/>
              </a:rPr>
              <a:t> </a:t>
            </a:r>
            <a:r>
              <a:rPr lang="en-US" sz="4000" dirty="0" err="1" smtClean="0">
                <a:latin typeface="Arial" charset="0"/>
                <a:cs typeface="Arial" charset="0"/>
              </a:rPr>
              <a:t>Yar</a:t>
            </a:r>
            <a:r>
              <a:rPr lang="en-US" sz="4000" dirty="0" smtClean="0">
                <a:latin typeface="Arial" charset="0"/>
                <a:cs typeface="Arial" charset="0"/>
              </a:rPr>
              <a:t> Khan – </a:t>
            </a:r>
            <a:r>
              <a:rPr lang="en-US" sz="4000" dirty="0" err="1" smtClean="0">
                <a:latin typeface="Arial" charset="0"/>
                <a:cs typeface="Arial" charset="0"/>
              </a:rPr>
              <a:t>Zahirpir</a:t>
            </a:r>
            <a:r>
              <a:rPr lang="en-US" sz="4000" dirty="0" smtClean="0">
                <a:latin typeface="Arial" charset="0"/>
                <a:cs typeface="Arial" charset="0"/>
              </a:rPr>
              <a:t>  = 200  children (01 village)</a:t>
            </a:r>
          </a:p>
          <a:p>
            <a:pPr marL="0" lvl="1" indent="0" algn="just" eaLnBrk="1" fontAlgn="auto" hangingPunct="1">
              <a:spcAft>
                <a:spcPts val="0"/>
              </a:spcAft>
              <a:buFont typeface="Wingdings" pitchFamily="2" charset="2"/>
              <a:buNone/>
              <a:defRPr/>
            </a:pPr>
            <a:r>
              <a:rPr lang="en-US" sz="4000" dirty="0" err="1" smtClean="0">
                <a:latin typeface="Arial" charset="0"/>
                <a:cs typeface="Arial" charset="0"/>
              </a:rPr>
              <a:t>Shikarpur</a:t>
            </a:r>
            <a:r>
              <a:rPr lang="en-US" sz="4000" dirty="0" smtClean="0">
                <a:latin typeface="Arial" charset="0"/>
                <a:cs typeface="Arial" charset="0"/>
              </a:rPr>
              <a:t>                             = 200 children (01 village)</a:t>
            </a:r>
          </a:p>
          <a:p>
            <a:pPr marL="0" indent="0" algn="just" eaLnBrk="1" fontAlgn="auto" hangingPunct="1">
              <a:spcAft>
                <a:spcPts val="0"/>
              </a:spcAft>
              <a:buFont typeface="Wingdings" pitchFamily="2" charset="2"/>
              <a:buNone/>
              <a:defRPr/>
            </a:pPr>
            <a:r>
              <a:rPr lang="en-US" sz="4000" dirty="0" smtClean="0">
                <a:latin typeface="Arial" charset="0"/>
                <a:cs typeface="Arial" charset="0"/>
              </a:rPr>
              <a:t>	</a:t>
            </a:r>
          </a:p>
          <a:p>
            <a:pPr marL="231775" indent="-231775" algn="just" eaLnBrk="1" fontAlgn="auto" hangingPunct="1">
              <a:spcAft>
                <a:spcPts val="0"/>
              </a:spcAft>
              <a:buFont typeface="Arial" charset="0"/>
              <a:buChar char="•"/>
              <a:defRPr/>
            </a:pPr>
            <a:r>
              <a:rPr lang="en-US" sz="4000" dirty="0" smtClean="0">
                <a:latin typeface="Arial" charset="0"/>
                <a:cs typeface="Arial" charset="0"/>
              </a:rPr>
              <a:t>CPB taking place in government schools as mainstreaming is easy    </a:t>
            </a:r>
          </a:p>
          <a:p>
            <a:pPr marL="231775" indent="-231775" algn="just" eaLnBrk="1" fontAlgn="auto" hangingPunct="1">
              <a:spcAft>
                <a:spcPts val="0"/>
              </a:spcAft>
              <a:buFont typeface="Arial" charset="0"/>
              <a:buChar char="•"/>
              <a:defRPr/>
            </a:pPr>
            <a:r>
              <a:rPr lang="en-US" sz="4000" dirty="0" smtClean="0">
                <a:latin typeface="Arial" charset="0"/>
                <a:cs typeface="Arial" charset="0"/>
              </a:rPr>
              <a:t>Launched on 8</a:t>
            </a:r>
            <a:r>
              <a:rPr lang="en-US" sz="4000" baseline="30000" dirty="0" smtClean="0">
                <a:latin typeface="Arial" charset="0"/>
                <a:cs typeface="Arial" charset="0"/>
              </a:rPr>
              <a:t>th</a:t>
            </a:r>
            <a:r>
              <a:rPr lang="en-US" sz="4000" dirty="0" smtClean="0">
                <a:latin typeface="Arial" charset="0"/>
                <a:cs typeface="Arial" charset="0"/>
              </a:rPr>
              <a:t> September 2011 Int’l Literacy Day 100 teachers trained </a:t>
            </a:r>
          </a:p>
          <a:p>
            <a:pPr marL="231775" indent="-231775" algn="just" eaLnBrk="1" fontAlgn="auto" hangingPunct="1">
              <a:spcAft>
                <a:spcPts val="0"/>
              </a:spcAft>
              <a:buFont typeface="Arial" charset="0"/>
              <a:buChar char="•"/>
              <a:defRPr/>
            </a:pPr>
            <a:r>
              <a:rPr lang="en-US" sz="4000" dirty="0" smtClean="0">
                <a:latin typeface="Arial" charset="0"/>
                <a:cs typeface="Arial" charset="0"/>
              </a:rPr>
              <a:t>20 flood affected schools </a:t>
            </a:r>
            <a:r>
              <a:rPr lang="en-US" sz="4000" dirty="0" err="1" smtClean="0">
                <a:latin typeface="Arial" charset="0"/>
                <a:cs typeface="Arial" charset="0"/>
              </a:rPr>
              <a:t>Jalalpur</a:t>
            </a:r>
            <a:r>
              <a:rPr lang="en-US" sz="4000" dirty="0" smtClean="0">
                <a:latin typeface="Arial" charset="0"/>
                <a:cs typeface="Arial" charset="0"/>
              </a:rPr>
              <a:t> </a:t>
            </a:r>
            <a:r>
              <a:rPr lang="en-US" sz="4000" dirty="0" err="1" smtClean="0">
                <a:latin typeface="Arial" charset="0"/>
                <a:cs typeface="Arial" charset="0"/>
              </a:rPr>
              <a:t>Pirwala</a:t>
            </a:r>
            <a:r>
              <a:rPr lang="en-US" sz="4000" dirty="0" smtClean="0">
                <a:latin typeface="Arial" charset="0"/>
                <a:cs typeface="Arial" charset="0"/>
              </a:rPr>
              <a:t> /Multan to be supported with a mini school improvement program</a:t>
            </a:r>
          </a:p>
          <a:p>
            <a:pPr marL="0" indent="0" algn="just" eaLnBrk="1" fontAlgn="auto" hangingPunct="1">
              <a:spcAft>
                <a:spcPts val="0"/>
              </a:spcAft>
              <a:buFont typeface="Wingdings" pitchFamily="2" charset="2"/>
              <a:buNone/>
              <a:defRPr/>
            </a:pPr>
            <a:endParaRPr lang="en-US" sz="4000" dirty="0" smtClean="0">
              <a:latin typeface="Arial" charset="0"/>
              <a:cs typeface="Arial" charset="0"/>
            </a:endParaRPr>
          </a:p>
          <a:p>
            <a:pPr marL="0" indent="0" algn="just" eaLnBrk="1" fontAlgn="auto" hangingPunct="1">
              <a:spcAft>
                <a:spcPts val="0"/>
              </a:spcAft>
              <a:buFont typeface="Wingdings" pitchFamily="2" charset="2"/>
              <a:buNone/>
              <a:defRPr/>
            </a:pPr>
            <a:r>
              <a:rPr lang="en-US" sz="4000" b="1" dirty="0" smtClean="0">
                <a:latin typeface="Arial" charset="0"/>
                <a:cs typeface="Arial" charset="0"/>
              </a:rPr>
              <a:t>Girls = 600		Boys = 400</a:t>
            </a:r>
          </a:p>
          <a:p>
            <a:pPr marL="0" indent="0" algn="just" eaLnBrk="1" fontAlgn="auto" hangingPunct="1">
              <a:spcAft>
                <a:spcPts val="0"/>
              </a:spcAft>
              <a:buFont typeface="Wingdings" pitchFamily="2" charset="2"/>
              <a:buNone/>
              <a:defRPr/>
            </a:pPr>
            <a:r>
              <a:rPr lang="en-US" sz="4000" b="1" dirty="0" smtClean="0">
                <a:latin typeface="Arial" charset="0"/>
                <a:cs typeface="Arial" charset="0"/>
              </a:rPr>
              <a:t>Duration =  		6 months. (3 times testing incl. baseline)  </a:t>
            </a:r>
            <a:endParaRPr lang="en-US" dirty="0" smtClean="0"/>
          </a:p>
        </p:txBody>
      </p:sp>
      <p:sp>
        <p:nvSpPr>
          <p:cNvPr id="22532" name="TextBox 3"/>
          <p:cNvSpPr txBox="1">
            <a:spLocks noChangeArrowheads="1"/>
          </p:cNvSpPr>
          <p:nvPr/>
        </p:nvSpPr>
        <p:spPr bwMode="auto">
          <a:xfrm>
            <a:off x="381000" y="6076950"/>
            <a:ext cx="5967413" cy="400050"/>
          </a:xfrm>
          <a:prstGeom prst="rect">
            <a:avLst/>
          </a:prstGeom>
          <a:noFill/>
          <a:ln w="9525">
            <a:noFill/>
            <a:miter lim="800000"/>
            <a:headEnd/>
            <a:tailEnd/>
          </a:ln>
        </p:spPr>
        <p:txBody>
          <a:bodyPr wrap="none">
            <a:spAutoFit/>
          </a:bodyPr>
          <a:lstStyle/>
          <a:p>
            <a:r>
              <a:rPr lang="en-US"/>
              <a:t> </a:t>
            </a:r>
            <a:r>
              <a:rPr lang="en-US" sz="2000" b="1" i="1">
                <a:solidFill>
                  <a:srgbClr val="0070C0"/>
                </a:solidFill>
              </a:rPr>
              <a:t>CPB was pilot tested  from January – July 2011</a:t>
            </a:r>
            <a:endParaRPr lang="en-US" b="1" i="1">
              <a:solidFill>
                <a:srgbClr val="0070C0"/>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0" y="609600"/>
            <a:ext cx="4724400" cy="682625"/>
          </a:xfrm>
        </p:spPr>
        <p:txBody>
          <a:bodyPr rtlCol="0">
            <a:normAutofit fontScale="90000"/>
          </a:bodyPr>
          <a:lstStyle/>
          <a:p>
            <a:pPr algn="l" eaLnBrk="1" fontAlgn="auto" hangingPunct="1">
              <a:spcAft>
                <a:spcPts val="0"/>
              </a:spcAft>
              <a:defRPr/>
            </a:pPr>
            <a:r>
              <a:rPr lang="en-US" sz="3200" b="1" dirty="0" smtClean="0">
                <a:solidFill>
                  <a:schemeClr val="accent1">
                    <a:lumMod val="75000"/>
                  </a:schemeClr>
                </a:solidFill>
              </a:rPr>
              <a:t>Progress on </a:t>
            </a:r>
            <a:br>
              <a:rPr lang="en-US" sz="3200" b="1" dirty="0" smtClean="0">
                <a:solidFill>
                  <a:schemeClr val="accent1">
                    <a:lumMod val="75000"/>
                  </a:schemeClr>
                </a:solidFill>
              </a:rPr>
            </a:br>
            <a:r>
              <a:rPr lang="en-US" sz="3200" b="1" dirty="0" smtClean="0">
                <a:solidFill>
                  <a:schemeClr val="accent1">
                    <a:lumMod val="75000"/>
                  </a:schemeClr>
                </a:solidFill>
              </a:rPr>
              <a:t>Catch Up Program for OOSC*</a:t>
            </a:r>
          </a:p>
        </p:txBody>
      </p:sp>
      <p:pic>
        <p:nvPicPr>
          <p:cNvPr id="5" name="Picture 2" descr="C:\Documents and Settings\suwaibah\My Documents\Downloads\logo chalo.jpg"/>
          <p:cNvPicPr>
            <a:picLocks noChangeAspect="1" noChangeArrowheads="1"/>
          </p:cNvPicPr>
          <p:nvPr/>
        </p:nvPicPr>
        <p:blipFill>
          <a:blip r:embed="rId2" cstate="print"/>
          <a:srcRect/>
          <a:stretch>
            <a:fillRect/>
          </a:stretch>
        </p:blipFill>
        <p:spPr bwMode="auto">
          <a:xfrm>
            <a:off x="4495800" y="381000"/>
            <a:ext cx="2477634" cy="1371600"/>
          </a:xfrm>
          <a:prstGeom prst="rect">
            <a:avLst/>
          </a:prstGeom>
          <a:noFill/>
          <a:ln w="9525">
            <a:noFill/>
            <a:miter lim="800000"/>
            <a:headEnd/>
            <a:tailEnd/>
          </a:ln>
        </p:spPr>
      </p:pic>
      <p:pic>
        <p:nvPicPr>
          <p:cNvPr id="6" name="Picture 4" descr="logo dc.jpg"/>
          <p:cNvPicPr>
            <a:picLocks noChangeAspect="1"/>
          </p:cNvPicPr>
          <p:nvPr/>
        </p:nvPicPr>
        <p:blipFill>
          <a:blip r:embed="rId3" cstate="email"/>
          <a:srcRect/>
          <a:stretch>
            <a:fillRect/>
          </a:stretch>
        </p:blipFill>
        <p:spPr bwMode="auto">
          <a:xfrm>
            <a:off x="7086600" y="381001"/>
            <a:ext cx="1981200" cy="2057399"/>
          </a:xfrm>
          <a:prstGeom prst="rect">
            <a:avLst/>
          </a:prstGeom>
          <a:noFill/>
          <a:ln w="9525">
            <a:noFill/>
            <a:miter lim="800000"/>
            <a:headEnd/>
            <a:tailEnd/>
          </a:ln>
        </p:spPr>
      </p:pic>
      <p:sp>
        <p:nvSpPr>
          <p:cNvPr id="7" name="TextBox 6"/>
          <p:cNvSpPr txBox="1"/>
          <p:nvPr/>
        </p:nvSpPr>
        <p:spPr>
          <a:xfrm>
            <a:off x="228600" y="6504801"/>
            <a:ext cx="3733800" cy="307777"/>
          </a:xfrm>
          <a:prstGeom prst="rect">
            <a:avLst/>
          </a:prstGeom>
          <a:noFill/>
        </p:spPr>
        <p:txBody>
          <a:bodyPr wrap="square" rtlCol="0">
            <a:spAutoFit/>
          </a:bodyPr>
          <a:lstStyle/>
          <a:p>
            <a:r>
              <a:rPr lang="en-US" sz="1400" dirty="0" smtClean="0">
                <a:solidFill>
                  <a:schemeClr val="bg1"/>
                </a:solidFill>
              </a:rPr>
              <a:t>*Out of School Children</a:t>
            </a:r>
            <a:endParaRPr lang="en-US" sz="1400" dirty="0">
              <a:solidFill>
                <a:schemeClr val="bg1"/>
              </a:solidFill>
            </a:endParaRPr>
          </a:p>
        </p:txBody>
      </p:sp>
      <p:graphicFrame>
        <p:nvGraphicFramePr>
          <p:cNvPr id="9" name="Content Placeholder 8"/>
          <p:cNvGraphicFramePr>
            <a:graphicFrameLocks noGrp="1"/>
          </p:cNvGraphicFramePr>
          <p:nvPr>
            <p:ph idx="1"/>
          </p:nvPr>
        </p:nvGraphicFramePr>
        <p:xfrm>
          <a:off x="228600" y="1850837"/>
          <a:ext cx="6705600" cy="3254563"/>
        </p:xfrm>
        <a:graphic>
          <a:graphicData uri="http://schemas.openxmlformats.org/drawingml/2006/table">
            <a:tbl>
              <a:tblPr firstRow="1" bandRow="1">
                <a:tableStyleId>{5C22544A-7EE6-4342-B048-85BDC9FD1C3A}</a:tableStyleId>
              </a:tblPr>
              <a:tblGrid>
                <a:gridCol w="1828800"/>
                <a:gridCol w="1442225"/>
                <a:gridCol w="981306"/>
                <a:gridCol w="1308410"/>
                <a:gridCol w="1144859"/>
              </a:tblGrid>
              <a:tr h="592572">
                <a:tc>
                  <a:txBody>
                    <a:bodyPr/>
                    <a:lstStyle/>
                    <a:p>
                      <a:pPr algn="ctr"/>
                      <a:r>
                        <a:rPr lang="en-US" sz="1800" dirty="0" smtClean="0">
                          <a:latin typeface="+mj-lt"/>
                        </a:rPr>
                        <a:t>Project</a:t>
                      </a:r>
                      <a:r>
                        <a:rPr lang="en-US" sz="1800" baseline="0" dirty="0" smtClean="0">
                          <a:latin typeface="+mj-lt"/>
                        </a:rPr>
                        <a:t> Location</a:t>
                      </a:r>
                      <a:endParaRPr lang="en-US" sz="1800" dirty="0">
                        <a:latin typeface="+mj-lt"/>
                      </a:endParaRPr>
                    </a:p>
                  </a:txBody>
                  <a:tcPr/>
                </a:tc>
                <a:tc>
                  <a:txBody>
                    <a:bodyPr/>
                    <a:lstStyle/>
                    <a:p>
                      <a:pPr algn="ctr"/>
                      <a:r>
                        <a:rPr lang="en-US" sz="1800" dirty="0" smtClean="0">
                          <a:latin typeface="+mj-lt"/>
                        </a:rPr>
                        <a:t>Target</a:t>
                      </a:r>
                      <a:r>
                        <a:rPr lang="en-US" sz="1800" baseline="0" dirty="0" smtClean="0">
                          <a:latin typeface="+mj-lt"/>
                        </a:rPr>
                        <a:t> Group</a:t>
                      </a:r>
                      <a:endParaRPr lang="en-US" sz="1800" dirty="0">
                        <a:latin typeface="+mj-lt"/>
                      </a:endParaRPr>
                    </a:p>
                  </a:txBody>
                  <a:tcPr/>
                </a:tc>
                <a:tc>
                  <a:txBody>
                    <a:bodyPr/>
                    <a:lstStyle/>
                    <a:p>
                      <a:pPr algn="ctr"/>
                      <a:r>
                        <a:rPr lang="en-US" sz="1800" dirty="0" smtClean="0">
                          <a:latin typeface="+mj-lt"/>
                        </a:rPr>
                        <a:t>Male</a:t>
                      </a:r>
                      <a:endParaRPr lang="en-US" sz="1800" dirty="0">
                        <a:latin typeface="+mj-lt"/>
                      </a:endParaRPr>
                    </a:p>
                  </a:txBody>
                  <a:tcPr/>
                </a:tc>
                <a:tc>
                  <a:txBody>
                    <a:bodyPr/>
                    <a:lstStyle/>
                    <a:p>
                      <a:pPr algn="ctr"/>
                      <a:r>
                        <a:rPr lang="en-US" sz="1800" dirty="0" smtClean="0">
                          <a:latin typeface="+mj-lt"/>
                        </a:rPr>
                        <a:t>Female</a:t>
                      </a:r>
                      <a:endParaRPr lang="en-US" sz="1800" dirty="0">
                        <a:latin typeface="+mj-lt"/>
                      </a:endParaRPr>
                    </a:p>
                  </a:txBody>
                  <a:tcPr/>
                </a:tc>
                <a:tc>
                  <a:txBody>
                    <a:bodyPr/>
                    <a:lstStyle/>
                    <a:p>
                      <a:pPr algn="ctr"/>
                      <a:r>
                        <a:rPr lang="en-US" sz="1800" dirty="0" smtClean="0">
                          <a:latin typeface="+mj-lt"/>
                        </a:rPr>
                        <a:t>Total</a:t>
                      </a:r>
                      <a:endParaRPr lang="en-US" sz="1800" dirty="0">
                        <a:latin typeface="+mj-lt"/>
                      </a:endParaRPr>
                    </a:p>
                  </a:txBody>
                  <a:tcPr/>
                </a:tc>
              </a:tr>
              <a:tr h="309417">
                <a:tc rowSpan="2">
                  <a:txBody>
                    <a:bodyPr/>
                    <a:lstStyle/>
                    <a:p>
                      <a:pPr algn="l" rtl="0" fontAlgn="b"/>
                      <a:r>
                        <a:rPr lang="en-US" sz="1800" b="0" i="0" u="none" strike="noStrike" dirty="0">
                          <a:solidFill>
                            <a:srgbClr val="000000"/>
                          </a:solidFill>
                          <a:latin typeface="+mn-lt"/>
                        </a:rPr>
                        <a:t>Multan – JPPW </a:t>
                      </a:r>
                    </a:p>
                  </a:txBody>
                  <a:tcPr marL="9525" marR="9525" marT="9525" marB="0" anchor="ctr"/>
                </a:tc>
                <a:tc>
                  <a:txBody>
                    <a:bodyPr/>
                    <a:lstStyle/>
                    <a:p>
                      <a:pPr algn="ctr" rtl="0" fontAlgn="b"/>
                      <a:r>
                        <a:rPr lang="en-US" sz="1800" b="0" i="0" u="none" strike="noStrike" dirty="0" smtClean="0">
                          <a:solidFill>
                            <a:srgbClr val="000000"/>
                          </a:solidFill>
                          <a:latin typeface="+mn-lt"/>
                        </a:rPr>
                        <a:t>OOSC*</a:t>
                      </a:r>
                      <a:endParaRPr lang="en-US" sz="1800" b="0" i="0" u="none" strike="noStrike" dirty="0">
                        <a:solidFill>
                          <a:srgbClr val="000000"/>
                        </a:solidFill>
                        <a:latin typeface="+mn-lt"/>
                      </a:endParaRPr>
                    </a:p>
                  </a:txBody>
                  <a:tcPr marL="9525" marR="9525" marT="9525" marB="0" anchor="b"/>
                </a:tc>
                <a:tc>
                  <a:txBody>
                    <a:bodyPr/>
                    <a:lstStyle/>
                    <a:p>
                      <a:pPr algn="ctr" rtl="0" fontAlgn="b"/>
                      <a:r>
                        <a:rPr lang="en-US" sz="1800" b="0" i="0" u="none" strike="noStrike" dirty="0">
                          <a:solidFill>
                            <a:srgbClr val="000000"/>
                          </a:solidFill>
                          <a:latin typeface="+mn-lt"/>
                        </a:rPr>
                        <a:t> </a:t>
                      </a:r>
                      <a:r>
                        <a:rPr lang="en-US" sz="1800" b="0" i="0" u="none" strike="noStrike" dirty="0" smtClean="0">
                          <a:solidFill>
                            <a:srgbClr val="000000"/>
                          </a:solidFill>
                          <a:latin typeface="+mn-lt"/>
                        </a:rPr>
                        <a:t>351 </a:t>
                      </a:r>
                      <a:endParaRPr lang="en-US" sz="1800" b="0" i="0" u="none" strike="noStrike" dirty="0">
                        <a:solidFill>
                          <a:srgbClr val="000000"/>
                        </a:solidFill>
                        <a:latin typeface="+mn-lt"/>
                      </a:endParaRPr>
                    </a:p>
                  </a:txBody>
                  <a:tcPr marL="9525" marR="9525" marT="9525" marB="0" anchor="b"/>
                </a:tc>
                <a:tc>
                  <a:txBody>
                    <a:bodyPr/>
                    <a:lstStyle/>
                    <a:p>
                      <a:pPr algn="ctr" rtl="0" fontAlgn="b"/>
                      <a:r>
                        <a:rPr lang="en-US" sz="1800" b="0" i="0" u="none" strike="noStrike" dirty="0" smtClean="0">
                          <a:solidFill>
                            <a:srgbClr val="000000"/>
                          </a:solidFill>
                          <a:latin typeface="+mn-lt"/>
                        </a:rPr>
                        <a:t>472 </a:t>
                      </a:r>
                      <a:endParaRPr lang="en-US" sz="1800" b="0" i="0" u="none" strike="noStrike" dirty="0">
                        <a:solidFill>
                          <a:srgbClr val="000000"/>
                        </a:solidFill>
                        <a:latin typeface="+mn-lt"/>
                      </a:endParaRPr>
                    </a:p>
                  </a:txBody>
                  <a:tcPr marL="9525" marR="9525" marT="9525" marB="0" anchor="b"/>
                </a:tc>
                <a:tc>
                  <a:txBody>
                    <a:bodyPr/>
                    <a:lstStyle/>
                    <a:p>
                      <a:pPr algn="ctr" rtl="0" fontAlgn="b"/>
                      <a:r>
                        <a:rPr lang="en-US" sz="1800" b="0" i="0" u="none" strike="noStrike" dirty="0" smtClean="0">
                          <a:solidFill>
                            <a:srgbClr val="000000"/>
                          </a:solidFill>
                          <a:latin typeface="+mn-lt"/>
                        </a:rPr>
                        <a:t>823 </a:t>
                      </a:r>
                      <a:endParaRPr lang="en-US" sz="1800" b="0" i="0" u="none" strike="noStrike" dirty="0">
                        <a:solidFill>
                          <a:srgbClr val="000000"/>
                        </a:solidFill>
                        <a:latin typeface="+mn-lt"/>
                      </a:endParaRPr>
                    </a:p>
                  </a:txBody>
                  <a:tcPr marL="9525" marR="9525" marT="9525" marB="0" anchor="b"/>
                </a:tc>
              </a:tr>
              <a:tr h="552466">
                <a:tc vMerge="1">
                  <a:txBody>
                    <a:bodyPr/>
                    <a:lstStyle/>
                    <a:p>
                      <a:pPr algn="l" rtl="0" fontAlgn="b"/>
                      <a:endParaRPr lang="en-US" sz="1200" b="0" i="0" u="none" strike="noStrike" dirty="0">
                        <a:solidFill>
                          <a:srgbClr val="000000"/>
                        </a:solidFill>
                        <a:latin typeface="Times New Roman"/>
                      </a:endParaRPr>
                    </a:p>
                  </a:txBody>
                  <a:tcPr marL="9525" marR="9525" marT="9525" marB="0" anchor="b"/>
                </a:tc>
                <a:tc>
                  <a:txBody>
                    <a:bodyPr/>
                    <a:lstStyle/>
                    <a:p>
                      <a:pPr algn="ctr" rtl="0" fontAlgn="b"/>
                      <a:r>
                        <a:rPr lang="en-US" sz="1800" b="0" i="0" u="none" strike="noStrike" dirty="0" smtClean="0">
                          <a:solidFill>
                            <a:srgbClr val="000000"/>
                          </a:solidFill>
                          <a:latin typeface="+mn-lt"/>
                        </a:rPr>
                        <a:t>OOSC and at risk children</a:t>
                      </a:r>
                      <a:endParaRPr lang="en-US" sz="1800" b="0" i="0" u="none" strike="noStrike" dirty="0">
                        <a:solidFill>
                          <a:srgbClr val="000000"/>
                        </a:solidFill>
                        <a:latin typeface="+mn-lt"/>
                      </a:endParaRPr>
                    </a:p>
                  </a:txBody>
                  <a:tcPr marL="9525" marR="9525" marT="9525" marB="0" anchor="b"/>
                </a:tc>
                <a:tc>
                  <a:txBody>
                    <a:bodyPr/>
                    <a:lstStyle/>
                    <a:p>
                      <a:pPr algn="ctr" rtl="0" fontAlgn="b"/>
                      <a:r>
                        <a:rPr lang="en-US" sz="1800" b="0" i="0" u="none" strike="noStrike" dirty="0" smtClean="0">
                          <a:solidFill>
                            <a:srgbClr val="000000"/>
                          </a:solidFill>
                          <a:latin typeface="+mn-lt"/>
                        </a:rPr>
                        <a:t>2,426</a:t>
                      </a:r>
                      <a:endParaRPr lang="en-US" sz="1800" b="0" i="0" u="none" strike="noStrike" dirty="0">
                        <a:solidFill>
                          <a:srgbClr val="000000"/>
                        </a:solidFill>
                        <a:latin typeface="+mn-lt"/>
                      </a:endParaRPr>
                    </a:p>
                  </a:txBody>
                  <a:tcPr marL="9525" marR="9525" marT="9525" marB="0" anchor="b"/>
                </a:tc>
                <a:tc>
                  <a:txBody>
                    <a:bodyPr/>
                    <a:lstStyle/>
                    <a:p>
                      <a:pPr algn="ctr" rtl="0" fontAlgn="b"/>
                      <a:r>
                        <a:rPr lang="en-US" sz="1800" b="0" i="0" u="none" strike="noStrike" dirty="0" smtClean="0">
                          <a:solidFill>
                            <a:srgbClr val="000000"/>
                          </a:solidFill>
                          <a:latin typeface="+mn-lt"/>
                        </a:rPr>
                        <a:t>3,248</a:t>
                      </a:r>
                      <a:endParaRPr lang="en-US" sz="1800" b="0" i="0" u="none" strike="noStrike" dirty="0">
                        <a:solidFill>
                          <a:srgbClr val="000000"/>
                        </a:solidFill>
                        <a:latin typeface="+mn-lt"/>
                      </a:endParaRPr>
                    </a:p>
                  </a:txBody>
                  <a:tcPr marL="9525" marR="9525" marT="9525" marB="0" anchor="b"/>
                </a:tc>
                <a:tc>
                  <a:txBody>
                    <a:bodyPr/>
                    <a:lstStyle/>
                    <a:p>
                      <a:pPr algn="ctr" rtl="0" fontAlgn="b"/>
                      <a:r>
                        <a:rPr lang="en-US" sz="1800" b="0" i="0" u="none" strike="noStrike" dirty="0" smtClean="0">
                          <a:solidFill>
                            <a:srgbClr val="000000"/>
                          </a:solidFill>
                          <a:latin typeface="+mn-lt"/>
                        </a:rPr>
                        <a:t>5,674</a:t>
                      </a:r>
                      <a:endParaRPr lang="en-US" sz="1800" b="0" i="0" u="none" strike="noStrike" dirty="0">
                        <a:solidFill>
                          <a:srgbClr val="000000"/>
                        </a:solidFill>
                        <a:latin typeface="+mn-lt"/>
                      </a:endParaRPr>
                    </a:p>
                  </a:txBody>
                  <a:tcPr marL="9525" marR="9525" marT="9525" marB="0" anchor="b"/>
                </a:tc>
              </a:tr>
              <a:tr h="516737">
                <a:tc>
                  <a:txBody>
                    <a:bodyPr/>
                    <a:lstStyle/>
                    <a:p>
                      <a:pPr algn="l" rtl="0" fontAlgn="b"/>
                      <a:r>
                        <a:rPr lang="en-US" sz="1800" b="0" i="0" u="none" strike="noStrike" dirty="0" err="1">
                          <a:solidFill>
                            <a:srgbClr val="000000"/>
                          </a:solidFill>
                          <a:latin typeface="+mn-lt"/>
                        </a:rPr>
                        <a:t>Muzaffargarh</a:t>
                      </a:r>
                      <a:r>
                        <a:rPr lang="en-US" sz="1800" b="0" i="0" u="none" strike="noStrike" dirty="0">
                          <a:solidFill>
                            <a:srgbClr val="000000"/>
                          </a:solidFill>
                          <a:latin typeface="+mn-lt"/>
                        </a:rPr>
                        <a:t> - </a:t>
                      </a:r>
                      <a:r>
                        <a:rPr lang="en-US" sz="1800" b="0" i="0" u="none" strike="noStrike" dirty="0" err="1">
                          <a:solidFill>
                            <a:srgbClr val="000000"/>
                          </a:solidFill>
                          <a:latin typeface="+mn-lt"/>
                        </a:rPr>
                        <a:t>Kot</a:t>
                      </a:r>
                      <a:r>
                        <a:rPr lang="en-US" sz="1800" b="0" i="0" u="none" strike="noStrike" dirty="0">
                          <a:solidFill>
                            <a:srgbClr val="000000"/>
                          </a:solidFill>
                          <a:latin typeface="+mn-lt"/>
                        </a:rPr>
                        <a:t> </a:t>
                      </a:r>
                      <a:r>
                        <a:rPr lang="en-US" sz="1800" b="0" i="0" u="none" strike="noStrike" dirty="0" err="1">
                          <a:solidFill>
                            <a:srgbClr val="000000"/>
                          </a:solidFill>
                          <a:latin typeface="+mn-lt"/>
                        </a:rPr>
                        <a:t>Adu</a:t>
                      </a:r>
                      <a:r>
                        <a:rPr lang="en-US" sz="1800" b="0" i="0" u="none" strike="noStrike" dirty="0">
                          <a:solidFill>
                            <a:srgbClr val="000000"/>
                          </a:solidFill>
                          <a:latin typeface="+mn-lt"/>
                        </a:rPr>
                        <a:t> </a:t>
                      </a:r>
                    </a:p>
                  </a:txBody>
                  <a:tcPr marL="9525" marR="9525" marT="9525" marB="0" anchor="b"/>
                </a:tc>
                <a:tc rowSpan="3">
                  <a:txBody>
                    <a:bodyPr/>
                    <a:lstStyle/>
                    <a:p>
                      <a:pPr algn="ctr" rtl="0" fontAlgn="b"/>
                      <a:r>
                        <a:rPr lang="en-US" sz="1800" b="0" i="0" u="none" strike="noStrike" dirty="0" smtClean="0">
                          <a:solidFill>
                            <a:srgbClr val="000000"/>
                          </a:solidFill>
                          <a:latin typeface="+mn-lt"/>
                        </a:rPr>
                        <a:t>OOSC</a:t>
                      </a:r>
                      <a:endParaRPr lang="en-US" sz="1800" b="0" i="0" u="none" strike="noStrike" dirty="0">
                        <a:solidFill>
                          <a:srgbClr val="000000"/>
                        </a:solidFill>
                        <a:latin typeface="+mn-lt"/>
                      </a:endParaRPr>
                    </a:p>
                  </a:txBody>
                  <a:tcPr marL="9525" marR="9525" marT="9525" marB="0" anchor="ctr"/>
                </a:tc>
                <a:tc>
                  <a:txBody>
                    <a:bodyPr/>
                    <a:lstStyle/>
                    <a:p>
                      <a:pPr algn="ctr" rtl="0" fontAlgn="b"/>
                      <a:r>
                        <a:rPr lang="en-US" sz="1800" b="0" i="0" u="none" strike="noStrike" dirty="0" smtClean="0">
                          <a:solidFill>
                            <a:srgbClr val="000000"/>
                          </a:solidFill>
                          <a:latin typeface="+mn-lt"/>
                        </a:rPr>
                        <a:t>-   </a:t>
                      </a:r>
                      <a:endParaRPr lang="en-US" sz="1800" b="0" i="0" u="none" strike="noStrike" dirty="0">
                        <a:solidFill>
                          <a:srgbClr val="000000"/>
                        </a:solidFill>
                        <a:latin typeface="+mn-lt"/>
                      </a:endParaRPr>
                    </a:p>
                  </a:txBody>
                  <a:tcPr marL="9525" marR="9525" marT="9525" marB="0" anchor="b"/>
                </a:tc>
                <a:tc>
                  <a:txBody>
                    <a:bodyPr/>
                    <a:lstStyle/>
                    <a:p>
                      <a:pPr algn="ctr" rtl="0" fontAlgn="b"/>
                      <a:r>
                        <a:rPr lang="en-US" sz="1800" b="0" i="0" u="none" strike="noStrike" dirty="0" smtClean="0">
                          <a:solidFill>
                            <a:srgbClr val="000000"/>
                          </a:solidFill>
                          <a:latin typeface="+mn-lt"/>
                        </a:rPr>
                        <a:t>121 </a:t>
                      </a:r>
                      <a:endParaRPr lang="en-US" sz="1800" b="0" i="0" u="none" strike="noStrike" dirty="0">
                        <a:solidFill>
                          <a:srgbClr val="000000"/>
                        </a:solidFill>
                        <a:latin typeface="+mn-lt"/>
                      </a:endParaRPr>
                    </a:p>
                  </a:txBody>
                  <a:tcPr marL="9525" marR="9525" marT="9525" marB="0" anchor="b"/>
                </a:tc>
                <a:tc>
                  <a:txBody>
                    <a:bodyPr/>
                    <a:lstStyle/>
                    <a:p>
                      <a:pPr algn="ctr" rtl="0" fontAlgn="b"/>
                      <a:r>
                        <a:rPr lang="en-US" sz="1800" b="0" i="0" u="none" strike="noStrike" dirty="0" smtClean="0">
                          <a:solidFill>
                            <a:srgbClr val="000000"/>
                          </a:solidFill>
                          <a:latin typeface="+mn-lt"/>
                        </a:rPr>
                        <a:t>121 </a:t>
                      </a:r>
                      <a:endParaRPr lang="en-US" sz="1800" b="0" i="0" u="none" strike="noStrike" dirty="0">
                        <a:solidFill>
                          <a:srgbClr val="000000"/>
                        </a:solidFill>
                        <a:latin typeface="+mn-lt"/>
                      </a:endParaRPr>
                    </a:p>
                  </a:txBody>
                  <a:tcPr marL="9525" marR="9525" marT="9525" marB="0" anchor="b"/>
                </a:tc>
              </a:tr>
              <a:tr h="516737">
                <a:tc>
                  <a:txBody>
                    <a:bodyPr/>
                    <a:lstStyle/>
                    <a:p>
                      <a:pPr algn="l" rtl="0" fontAlgn="b"/>
                      <a:r>
                        <a:rPr lang="en-US" sz="1800" b="0" i="0" u="none" strike="noStrike" dirty="0" err="1">
                          <a:solidFill>
                            <a:srgbClr val="000000"/>
                          </a:solidFill>
                          <a:latin typeface="+mn-lt"/>
                        </a:rPr>
                        <a:t>Rahim</a:t>
                      </a:r>
                      <a:r>
                        <a:rPr lang="en-US" sz="1800" b="0" i="0" u="none" strike="noStrike" dirty="0">
                          <a:solidFill>
                            <a:srgbClr val="000000"/>
                          </a:solidFill>
                          <a:latin typeface="+mn-lt"/>
                        </a:rPr>
                        <a:t> </a:t>
                      </a:r>
                      <a:r>
                        <a:rPr lang="en-US" sz="1800" b="0" i="0" u="none" strike="noStrike" dirty="0" err="1">
                          <a:solidFill>
                            <a:srgbClr val="000000"/>
                          </a:solidFill>
                          <a:latin typeface="+mn-lt"/>
                        </a:rPr>
                        <a:t>Yar</a:t>
                      </a:r>
                      <a:r>
                        <a:rPr lang="en-US" sz="1800" b="0" i="0" u="none" strike="noStrike" dirty="0">
                          <a:solidFill>
                            <a:srgbClr val="000000"/>
                          </a:solidFill>
                          <a:latin typeface="+mn-lt"/>
                        </a:rPr>
                        <a:t> Khan - </a:t>
                      </a:r>
                      <a:r>
                        <a:rPr lang="en-US" sz="1800" b="0" i="0" u="none" strike="noStrike" dirty="0" err="1">
                          <a:solidFill>
                            <a:srgbClr val="000000"/>
                          </a:solidFill>
                          <a:latin typeface="+mn-lt"/>
                        </a:rPr>
                        <a:t>Zahir</a:t>
                      </a:r>
                      <a:r>
                        <a:rPr lang="en-US" sz="1800" b="0" i="0" u="none" strike="noStrike" dirty="0">
                          <a:solidFill>
                            <a:srgbClr val="000000"/>
                          </a:solidFill>
                          <a:latin typeface="+mn-lt"/>
                        </a:rPr>
                        <a:t> </a:t>
                      </a:r>
                      <a:r>
                        <a:rPr lang="en-US" sz="1800" b="0" i="0" u="none" strike="noStrike" dirty="0" err="1">
                          <a:solidFill>
                            <a:srgbClr val="000000"/>
                          </a:solidFill>
                          <a:latin typeface="+mn-lt"/>
                        </a:rPr>
                        <a:t>pir</a:t>
                      </a:r>
                      <a:r>
                        <a:rPr lang="en-US" sz="1800" b="0" i="0" u="none" strike="noStrike" dirty="0">
                          <a:solidFill>
                            <a:srgbClr val="000000"/>
                          </a:solidFill>
                          <a:latin typeface="+mn-lt"/>
                        </a:rPr>
                        <a:t> </a:t>
                      </a:r>
                    </a:p>
                  </a:txBody>
                  <a:tcPr marL="9525" marR="9525" marT="9525" marB="0" anchor="b"/>
                </a:tc>
                <a:tc vMerge="1">
                  <a:txBody>
                    <a:bodyPr/>
                    <a:lstStyle/>
                    <a:p>
                      <a:pPr algn="ctr" rtl="0" fontAlgn="b"/>
                      <a:endParaRPr lang="en-US" sz="1800" b="0" i="0" u="none" strike="noStrike" dirty="0">
                        <a:solidFill>
                          <a:srgbClr val="000000"/>
                        </a:solidFill>
                        <a:latin typeface="+mn-lt"/>
                      </a:endParaRPr>
                    </a:p>
                  </a:txBody>
                  <a:tcPr marL="9525" marR="9525" marT="9525" marB="0" anchor="b"/>
                </a:tc>
                <a:tc>
                  <a:txBody>
                    <a:bodyPr/>
                    <a:lstStyle/>
                    <a:p>
                      <a:pPr algn="ctr" rtl="0" fontAlgn="b"/>
                      <a:r>
                        <a:rPr lang="en-US" sz="1800" b="0" i="0" u="none" strike="noStrike" dirty="0" smtClean="0">
                          <a:solidFill>
                            <a:srgbClr val="000000"/>
                          </a:solidFill>
                          <a:latin typeface="+mn-lt"/>
                        </a:rPr>
                        <a:t>46 </a:t>
                      </a:r>
                      <a:endParaRPr lang="en-US" sz="1800" b="0" i="0" u="none" strike="noStrike" dirty="0">
                        <a:solidFill>
                          <a:srgbClr val="000000"/>
                        </a:solidFill>
                        <a:latin typeface="+mn-lt"/>
                      </a:endParaRPr>
                    </a:p>
                  </a:txBody>
                  <a:tcPr marL="9525" marR="9525" marT="9525" marB="0" anchor="b"/>
                </a:tc>
                <a:tc>
                  <a:txBody>
                    <a:bodyPr/>
                    <a:lstStyle/>
                    <a:p>
                      <a:pPr algn="ctr" rtl="0" fontAlgn="b"/>
                      <a:r>
                        <a:rPr lang="en-US" sz="1800" b="0" i="0" u="none" strike="noStrike" dirty="0" smtClean="0">
                          <a:solidFill>
                            <a:srgbClr val="000000"/>
                          </a:solidFill>
                          <a:latin typeface="+mn-lt"/>
                        </a:rPr>
                        <a:t>77 </a:t>
                      </a:r>
                      <a:endParaRPr lang="en-US" sz="1800" b="0" i="0" u="none" strike="noStrike" dirty="0">
                        <a:solidFill>
                          <a:srgbClr val="000000"/>
                        </a:solidFill>
                        <a:latin typeface="+mn-lt"/>
                      </a:endParaRPr>
                    </a:p>
                  </a:txBody>
                  <a:tcPr marL="9525" marR="9525" marT="9525" marB="0" anchor="b"/>
                </a:tc>
                <a:tc>
                  <a:txBody>
                    <a:bodyPr/>
                    <a:lstStyle/>
                    <a:p>
                      <a:pPr algn="ctr" rtl="0" fontAlgn="b"/>
                      <a:r>
                        <a:rPr lang="en-US" sz="1800" b="0" i="0" u="none" strike="noStrike" dirty="0" smtClean="0">
                          <a:solidFill>
                            <a:srgbClr val="000000"/>
                          </a:solidFill>
                          <a:latin typeface="+mn-lt"/>
                        </a:rPr>
                        <a:t>123 </a:t>
                      </a:r>
                      <a:endParaRPr lang="en-US" sz="1800" b="0" i="0" u="none" strike="noStrike" dirty="0">
                        <a:solidFill>
                          <a:srgbClr val="000000"/>
                        </a:solidFill>
                        <a:latin typeface="+mn-lt"/>
                      </a:endParaRPr>
                    </a:p>
                  </a:txBody>
                  <a:tcPr marL="9525" marR="9525" marT="9525" marB="0" anchor="b"/>
                </a:tc>
              </a:tr>
              <a:tr h="309417">
                <a:tc>
                  <a:txBody>
                    <a:bodyPr/>
                    <a:lstStyle/>
                    <a:p>
                      <a:pPr algn="l" rtl="0" fontAlgn="b"/>
                      <a:r>
                        <a:rPr lang="en-US" sz="1800" b="0" i="0" u="none" strike="noStrike" dirty="0" err="1">
                          <a:solidFill>
                            <a:srgbClr val="000000"/>
                          </a:solidFill>
                          <a:latin typeface="+mn-lt"/>
                        </a:rPr>
                        <a:t>Shikarpur</a:t>
                      </a:r>
                      <a:r>
                        <a:rPr lang="en-US" sz="1800" b="0" i="0" u="none" strike="noStrike" dirty="0">
                          <a:solidFill>
                            <a:srgbClr val="000000"/>
                          </a:solidFill>
                          <a:latin typeface="+mn-lt"/>
                        </a:rPr>
                        <a:t> </a:t>
                      </a:r>
                    </a:p>
                  </a:txBody>
                  <a:tcPr marL="9525" marR="9525" marT="9525" marB="0" anchor="b"/>
                </a:tc>
                <a:tc vMerge="1">
                  <a:txBody>
                    <a:bodyPr/>
                    <a:lstStyle/>
                    <a:p>
                      <a:pPr algn="ctr" rtl="0" fontAlgn="b"/>
                      <a:endParaRPr lang="en-US" sz="1800" b="0" i="0" u="none" strike="noStrike" dirty="0">
                        <a:solidFill>
                          <a:srgbClr val="000000"/>
                        </a:solidFill>
                        <a:latin typeface="+mn-lt"/>
                      </a:endParaRPr>
                    </a:p>
                  </a:txBody>
                  <a:tcPr marL="9525" marR="9525" marT="9525" marB="0" anchor="b"/>
                </a:tc>
                <a:tc>
                  <a:txBody>
                    <a:bodyPr/>
                    <a:lstStyle/>
                    <a:p>
                      <a:pPr algn="ctr" rtl="0" fontAlgn="b"/>
                      <a:r>
                        <a:rPr lang="en-US" sz="1800" b="0" i="0" u="none" strike="noStrike" dirty="0">
                          <a:solidFill>
                            <a:srgbClr val="000000"/>
                          </a:solidFill>
                          <a:latin typeface="+mn-lt"/>
                        </a:rPr>
                        <a:t> </a:t>
                      </a:r>
                      <a:r>
                        <a:rPr lang="en-US" sz="1800" b="0" i="0" u="none" strike="noStrike" dirty="0" smtClean="0">
                          <a:solidFill>
                            <a:srgbClr val="000000"/>
                          </a:solidFill>
                          <a:latin typeface="+mn-lt"/>
                        </a:rPr>
                        <a:t>140 </a:t>
                      </a:r>
                      <a:endParaRPr lang="en-US" sz="1800" b="0" i="0" u="none" strike="noStrike" dirty="0">
                        <a:solidFill>
                          <a:srgbClr val="000000"/>
                        </a:solidFill>
                        <a:latin typeface="+mn-lt"/>
                      </a:endParaRPr>
                    </a:p>
                  </a:txBody>
                  <a:tcPr marL="9525" marR="9525" marT="9525" marB="0" anchor="b"/>
                </a:tc>
                <a:tc>
                  <a:txBody>
                    <a:bodyPr/>
                    <a:lstStyle/>
                    <a:p>
                      <a:pPr algn="ctr" rtl="0" fontAlgn="b"/>
                      <a:r>
                        <a:rPr lang="en-US" sz="1800" b="0" i="0" u="none" strike="noStrike" dirty="0" smtClean="0">
                          <a:solidFill>
                            <a:srgbClr val="000000"/>
                          </a:solidFill>
                          <a:latin typeface="+mn-lt"/>
                        </a:rPr>
                        <a:t>51 </a:t>
                      </a:r>
                      <a:endParaRPr lang="en-US" sz="1800" b="0" i="0" u="none" strike="noStrike" dirty="0">
                        <a:solidFill>
                          <a:srgbClr val="000000"/>
                        </a:solidFill>
                        <a:latin typeface="+mn-lt"/>
                      </a:endParaRPr>
                    </a:p>
                  </a:txBody>
                  <a:tcPr marL="9525" marR="9525" marT="9525" marB="0" anchor="b"/>
                </a:tc>
                <a:tc>
                  <a:txBody>
                    <a:bodyPr/>
                    <a:lstStyle/>
                    <a:p>
                      <a:pPr algn="ctr" rtl="0" fontAlgn="b"/>
                      <a:r>
                        <a:rPr lang="en-US" sz="1800" b="0" i="0" u="none" strike="noStrike" dirty="0" smtClean="0">
                          <a:solidFill>
                            <a:srgbClr val="000000"/>
                          </a:solidFill>
                          <a:latin typeface="+mn-lt"/>
                        </a:rPr>
                        <a:t>191 </a:t>
                      </a:r>
                      <a:endParaRPr lang="en-US" sz="1800" b="0" i="0" u="none" strike="noStrike" dirty="0">
                        <a:solidFill>
                          <a:srgbClr val="000000"/>
                        </a:solidFill>
                        <a:latin typeface="+mn-lt"/>
                      </a:endParaRPr>
                    </a:p>
                  </a:txBody>
                  <a:tcPr marL="9525" marR="9525" marT="9525" marB="0" anchor="b"/>
                </a:tc>
              </a:tr>
              <a:tr h="368662">
                <a:tc>
                  <a:txBody>
                    <a:bodyPr/>
                    <a:lstStyle/>
                    <a:p>
                      <a:pPr algn="ctr" rtl="0" fontAlgn="b"/>
                      <a:r>
                        <a:rPr lang="en-US" sz="2000" b="1" i="0" u="none" strike="noStrike" dirty="0" smtClean="0">
                          <a:solidFill>
                            <a:srgbClr val="000000"/>
                          </a:solidFill>
                          <a:latin typeface="+mn-lt"/>
                        </a:rPr>
                        <a:t>Total</a:t>
                      </a:r>
                      <a:endParaRPr lang="en-US" sz="2000" b="1" i="0" u="none" strike="noStrike" dirty="0">
                        <a:solidFill>
                          <a:srgbClr val="000000"/>
                        </a:solidFill>
                        <a:latin typeface="+mn-lt"/>
                      </a:endParaRPr>
                    </a:p>
                  </a:txBody>
                  <a:tcPr marL="9525" marR="9525" marT="9525" marB="0" anchor="b"/>
                </a:tc>
                <a:tc>
                  <a:txBody>
                    <a:bodyPr/>
                    <a:lstStyle/>
                    <a:p>
                      <a:pPr algn="ctr" rtl="0" fontAlgn="b"/>
                      <a:endParaRPr lang="en-US" sz="2000" b="1" i="0" u="none" strike="noStrike" dirty="0">
                        <a:solidFill>
                          <a:srgbClr val="000000"/>
                        </a:solidFill>
                        <a:latin typeface="+mn-lt"/>
                      </a:endParaRPr>
                    </a:p>
                  </a:txBody>
                  <a:tcPr marL="9525" marR="9525" marT="9525" marB="0" anchor="b"/>
                </a:tc>
                <a:tc>
                  <a:txBody>
                    <a:bodyPr/>
                    <a:lstStyle/>
                    <a:p>
                      <a:pPr algn="ctr" rtl="0" fontAlgn="b"/>
                      <a:r>
                        <a:rPr lang="en-US" sz="2000" b="1" i="0" u="none" strike="noStrike" dirty="0" smtClean="0">
                          <a:solidFill>
                            <a:srgbClr val="000000"/>
                          </a:solidFill>
                          <a:latin typeface="+mn-lt"/>
                        </a:rPr>
                        <a:t>2,963</a:t>
                      </a:r>
                      <a:endParaRPr lang="en-US" sz="2000" b="1" i="0" u="none" strike="noStrike" dirty="0">
                        <a:solidFill>
                          <a:srgbClr val="000000"/>
                        </a:solidFill>
                        <a:latin typeface="+mn-lt"/>
                      </a:endParaRPr>
                    </a:p>
                  </a:txBody>
                  <a:tcPr marL="9525" marR="9525" marT="9525" marB="0" anchor="b"/>
                </a:tc>
                <a:tc>
                  <a:txBody>
                    <a:bodyPr/>
                    <a:lstStyle/>
                    <a:p>
                      <a:pPr algn="ctr" rtl="0" fontAlgn="b"/>
                      <a:r>
                        <a:rPr lang="en-US" sz="2000" b="1" i="0" u="none" strike="noStrike" dirty="0" smtClean="0">
                          <a:solidFill>
                            <a:srgbClr val="000000"/>
                          </a:solidFill>
                          <a:latin typeface="+mn-lt"/>
                        </a:rPr>
                        <a:t>3,969</a:t>
                      </a:r>
                      <a:endParaRPr lang="en-US" sz="2000" b="1" i="0" u="none" strike="noStrike" dirty="0">
                        <a:solidFill>
                          <a:srgbClr val="000000"/>
                        </a:solidFill>
                        <a:latin typeface="+mn-lt"/>
                      </a:endParaRPr>
                    </a:p>
                  </a:txBody>
                  <a:tcPr marL="9525" marR="9525" marT="9525" marB="0" anchor="b"/>
                </a:tc>
                <a:tc>
                  <a:txBody>
                    <a:bodyPr/>
                    <a:lstStyle/>
                    <a:p>
                      <a:pPr algn="ctr" rtl="0" fontAlgn="b"/>
                      <a:r>
                        <a:rPr lang="en-US" sz="2000" b="1" i="0" u="none" strike="noStrike" dirty="0" smtClean="0">
                          <a:solidFill>
                            <a:srgbClr val="000000"/>
                          </a:solidFill>
                          <a:latin typeface="+mn-lt"/>
                        </a:rPr>
                        <a:t>6,932</a:t>
                      </a:r>
                      <a:endParaRPr lang="en-US" sz="2000" b="1" i="0" u="none" strike="noStrike" dirty="0">
                        <a:solidFill>
                          <a:srgbClr val="000000"/>
                        </a:solidFill>
                        <a:latin typeface="+mn-lt"/>
                      </a:endParaRPr>
                    </a:p>
                  </a:txBody>
                  <a:tcPr marL="9525" marR="9525" marT="9525" marB="0" anchor="b"/>
                </a:tc>
              </a:tr>
            </a:tbl>
          </a:graphicData>
        </a:graphic>
      </p:graphicFrame>
      <p:sp>
        <p:nvSpPr>
          <p:cNvPr id="11" name="TextBox 10"/>
          <p:cNvSpPr txBox="1"/>
          <p:nvPr/>
        </p:nvSpPr>
        <p:spPr>
          <a:xfrm>
            <a:off x="228600" y="5200471"/>
            <a:ext cx="7315200" cy="1200329"/>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95288" indent="-395288">
              <a:buFont typeface="Wingdings" pitchFamily="2" charset="2"/>
              <a:buChar char="q"/>
            </a:pPr>
            <a:r>
              <a:rPr lang="en-GB" dirty="0" smtClean="0"/>
              <a:t>Achievement far exceeds the planned target of 1600</a:t>
            </a:r>
          </a:p>
          <a:p>
            <a:pPr marL="395288" indent="-395288">
              <a:buFont typeface="Wingdings" pitchFamily="2" charset="2"/>
              <a:buChar char="q"/>
            </a:pPr>
            <a:r>
              <a:rPr lang="en-GB" dirty="0" smtClean="0"/>
              <a:t>This was possible due to synergies and support for low cost learning materials adapted from </a:t>
            </a:r>
            <a:r>
              <a:rPr lang="en-GB" dirty="0" err="1" smtClean="0"/>
              <a:t>Pratham's</a:t>
            </a:r>
            <a:r>
              <a:rPr lang="en-GB" dirty="0" smtClean="0"/>
              <a:t> Read India (ITA's partner) and ITA's own fundraising for the floods and CPB in 2011</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ubtitle 2"/>
          <p:cNvSpPr>
            <a:spLocks noGrp="1"/>
          </p:cNvSpPr>
          <p:nvPr>
            <p:ph type="subTitle" idx="1"/>
          </p:nvPr>
        </p:nvSpPr>
        <p:spPr>
          <a:xfrm>
            <a:off x="457200" y="685800"/>
            <a:ext cx="8305800" cy="4419600"/>
          </a:xfrm>
        </p:spPr>
        <p:txBody>
          <a:bodyPr rtlCol="0">
            <a:normAutofit/>
          </a:bodyPr>
          <a:lstStyle/>
          <a:p>
            <a:pPr eaLnBrk="1" fontAlgn="auto" hangingPunct="1">
              <a:spcAft>
                <a:spcPts val="0"/>
              </a:spcAft>
              <a:defRPr/>
            </a:pPr>
            <a:r>
              <a:rPr lang="en-US" sz="2800" b="1" dirty="0" smtClean="0">
                <a:solidFill>
                  <a:schemeClr val="accent1">
                    <a:lumMod val="75000"/>
                  </a:schemeClr>
                </a:solidFill>
                <a:latin typeface="Arial" charset="0"/>
                <a:cs typeface="Arial" charset="0"/>
              </a:rPr>
              <a:t>Component  II:</a:t>
            </a:r>
          </a:p>
          <a:p>
            <a:pPr eaLnBrk="1" fontAlgn="auto" hangingPunct="1">
              <a:spcAft>
                <a:spcPts val="0"/>
              </a:spcAft>
              <a:defRPr/>
            </a:pPr>
            <a:r>
              <a:rPr lang="en-US" sz="2800" b="1" dirty="0" smtClean="0">
                <a:solidFill>
                  <a:schemeClr val="accent1">
                    <a:lumMod val="75000"/>
                  </a:schemeClr>
                </a:solidFill>
                <a:latin typeface="Arial" charset="0"/>
                <a:cs typeface="Arial" charset="0"/>
              </a:rPr>
              <a:t>Back to School Kits for Children &amp; Schools </a:t>
            </a:r>
          </a:p>
          <a:p>
            <a:pPr algn="just" eaLnBrk="1" fontAlgn="auto" hangingPunct="1">
              <a:spcAft>
                <a:spcPts val="0"/>
              </a:spcAft>
              <a:defRPr/>
            </a:pPr>
            <a:endParaRPr lang="en-US" sz="2000" dirty="0" smtClean="0">
              <a:solidFill>
                <a:schemeClr val="tx1"/>
              </a:solidFill>
              <a:latin typeface="Arial" charset="0"/>
              <a:cs typeface="Arial" charset="0"/>
            </a:endParaRPr>
          </a:p>
          <a:p>
            <a:pPr algn="just" eaLnBrk="1" fontAlgn="auto" hangingPunct="1">
              <a:spcAft>
                <a:spcPts val="0"/>
              </a:spcAft>
              <a:defRPr/>
            </a:pPr>
            <a:endParaRPr lang="en-US" sz="2000" dirty="0" smtClean="0">
              <a:solidFill>
                <a:schemeClr val="tx1"/>
              </a:solidFill>
              <a:latin typeface="Arial" charset="0"/>
              <a:cs typeface="Arial" charset="0"/>
            </a:endParaRPr>
          </a:p>
          <a:p>
            <a:pPr marL="231775" indent="-231775" algn="just" eaLnBrk="1" fontAlgn="auto" hangingPunct="1">
              <a:spcAft>
                <a:spcPts val="0"/>
              </a:spcAft>
              <a:buFont typeface="Arial" pitchFamily="34" charset="0"/>
              <a:buChar char="•"/>
              <a:defRPr/>
            </a:pPr>
            <a:r>
              <a:rPr lang="en-US" sz="2400" dirty="0" smtClean="0">
                <a:solidFill>
                  <a:schemeClr val="tx1"/>
                </a:solidFill>
                <a:latin typeface="Arial" charset="0"/>
                <a:cs typeface="Arial" charset="0"/>
              </a:rPr>
              <a:t>School Uniform and Kits to 3000 children in flood affected schools in </a:t>
            </a:r>
            <a:r>
              <a:rPr lang="en-US" sz="2400" dirty="0" err="1" smtClean="0">
                <a:solidFill>
                  <a:schemeClr val="tx1"/>
                </a:solidFill>
                <a:latin typeface="Arial" charset="0"/>
                <a:cs typeface="Arial" charset="0"/>
              </a:rPr>
              <a:t>Shikarpur</a:t>
            </a:r>
            <a:r>
              <a:rPr lang="en-US" sz="2400" dirty="0" smtClean="0">
                <a:solidFill>
                  <a:schemeClr val="tx1"/>
                </a:solidFill>
                <a:latin typeface="Arial" charset="0"/>
                <a:cs typeface="Arial" charset="0"/>
              </a:rPr>
              <a:t> (1000), R Y Khan (1000) and </a:t>
            </a:r>
            <a:r>
              <a:rPr lang="en-US" sz="2400" dirty="0" err="1" smtClean="0">
                <a:solidFill>
                  <a:schemeClr val="tx1"/>
                </a:solidFill>
                <a:latin typeface="Arial" charset="0"/>
                <a:cs typeface="Arial" charset="0"/>
              </a:rPr>
              <a:t>Muzzafargarh</a:t>
            </a:r>
            <a:r>
              <a:rPr lang="en-US" sz="2400" dirty="0" smtClean="0">
                <a:solidFill>
                  <a:schemeClr val="tx1"/>
                </a:solidFill>
                <a:latin typeface="Arial" charset="0"/>
                <a:cs typeface="Arial" charset="0"/>
              </a:rPr>
              <a:t> (1000) of Component 1 A</a:t>
            </a:r>
          </a:p>
          <a:p>
            <a:pPr marL="231775" indent="-231775" algn="just" eaLnBrk="1" fontAlgn="auto" hangingPunct="1">
              <a:spcAft>
                <a:spcPts val="0"/>
              </a:spcAft>
              <a:buFont typeface="Arial" pitchFamily="34" charset="0"/>
              <a:buChar char="•"/>
              <a:defRPr/>
            </a:pPr>
            <a:r>
              <a:rPr lang="en-US" sz="2400" dirty="0" smtClean="0">
                <a:solidFill>
                  <a:schemeClr val="tx1"/>
                </a:solidFill>
                <a:latin typeface="Arial" charset="0"/>
                <a:cs typeface="Arial" charset="0"/>
              </a:rPr>
              <a:t>Providing essential basic school and educational materials to enable quality learning where out of school children mainstreamed see note below</a:t>
            </a:r>
          </a:p>
          <a:p>
            <a:pPr eaLnBrk="1" fontAlgn="auto" hangingPunct="1">
              <a:spcAft>
                <a:spcPts val="0"/>
              </a:spcAft>
              <a:defRPr/>
            </a:pPr>
            <a:endParaRPr lang="en-US" sz="3600" dirty="0" smtClean="0"/>
          </a:p>
        </p:txBody>
      </p:sp>
      <p:sp>
        <p:nvSpPr>
          <p:cNvPr id="31747" name="TextBox 2"/>
          <p:cNvSpPr txBox="1">
            <a:spLocks noChangeArrowheads="1"/>
          </p:cNvSpPr>
          <p:nvPr/>
        </p:nvSpPr>
        <p:spPr bwMode="auto">
          <a:xfrm>
            <a:off x="609600" y="5257800"/>
            <a:ext cx="8229600" cy="923925"/>
          </a:xfrm>
          <a:prstGeom prst="rect">
            <a:avLst/>
          </a:prstGeom>
          <a:noFill/>
          <a:ln w="9525">
            <a:noFill/>
            <a:miter lim="800000"/>
            <a:headEnd/>
            <a:tailEnd/>
          </a:ln>
        </p:spPr>
        <p:txBody>
          <a:bodyPr>
            <a:spAutoFit/>
          </a:bodyPr>
          <a:lstStyle/>
          <a:p>
            <a:r>
              <a:rPr lang="en-US"/>
              <a:t> Note: </a:t>
            </a:r>
          </a:p>
          <a:p>
            <a:r>
              <a:rPr lang="en-US"/>
              <a:t>- 20 schools shifted to Jalalpur Pirwala flood affected schools (component 1 B)</a:t>
            </a:r>
          </a:p>
          <a:p>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304800"/>
            <a:ext cx="8229600" cy="868363"/>
          </a:xfrm>
        </p:spPr>
        <p:txBody>
          <a:bodyPr rtlCol="0">
            <a:normAutofit/>
          </a:bodyPr>
          <a:lstStyle/>
          <a:p>
            <a:pPr eaLnBrk="1" fontAlgn="auto" hangingPunct="1">
              <a:spcAft>
                <a:spcPts val="0"/>
              </a:spcAft>
              <a:defRPr/>
            </a:pPr>
            <a:r>
              <a:rPr lang="en-US" sz="3600" b="1" dirty="0" smtClean="0">
                <a:solidFill>
                  <a:schemeClr val="accent1">
                    <a:lumMod val="75000"/>
                  </a:schemeClr>
                </a:solidFill>
              </a:rPr>
              <a:t>Progress on Component II-School Kits   </a:t>
            </a:r>
          </a:p>
        </p:txBody>
      </p:sp>
      <p:graphicFrame>
        <p:nvGraphicFramePr>
          <p:cNvPr id="4" name="Content Placeholder 3"/>
          <p:cNvGraphicFramePr>
            <a:graphicFrameLocks noGrp="1"/>
          </p:cNvGraphicFramePr>
          <p:nvPr>
            <p:ph idx="1"/>
          </p:nvPr>
        </p:nvGraphicFramePr>
        <p:xfrm>
          <a:off x="1524000" y="1310130"/>
          <a:ext cx="6051177" cy="2347470"/>
        </p:xfrm>
        <a:graphic>
          <a:graphicData uri="http://schemas.openxmlformats.org/drawingml/2006/table">
            <a:tbl>
              <a:tblPr firstRow="1" bandRow="1">
                <a:tableStyleId>{5C22544A-7EE6-4342-B048-85BDC9FD1C3A}</a:tableStyleId>
              </a:tblPr>
              <a:tblGrid>
                <a:gridCol w="3410664"/>
                <a:gridCol w="2640513"/>
              </a:tblGrid>
              <a:tr h="685800">
                <a:tc>
                  <a:txBody>
                    <a:bodyPr/>
                    <a:lstStyle/>
                    <a:p>
                      <a:pPr algn="ctr"/>
                      <a:r>
                        <a:rPr lang="en-US" sz="1900" dirty="0" smtClean="0"/>
                        <a:t>Districts </a:t>
                      </a:r>
                    </a:p>
                  </a:txBody>
                  <a:tcPr marL="96819" marR="96819" marT="48410" marB="48410"/>
                </a:tc>
                <a:tc>
                  <a:txBody>
                    <a:bodyPr/>
                    <a:lstStyle/>
                    <a:p>
                      <a:pPr algn="ctr"/>
                      <a:r>
                        <a:rPr lang="en-US" sz="1900" dirty="0" smtClean="0"/>
                        <a:t>Number of Kits Distributed</a:t>
                      </a:r>
                      <a:endParaRPr lang="en-US" sz="1900" dirty="0"/>
                    </a:p>
                  </a:txBody>
                  <a:tcPr marL="96819" marR="96819" marT="48410" marB="48410"/>
                </a:tc>
              </a:tr>
              <a:tr h="591243">
                <a:tc>
                  <a:txBody>
                    <a:bodyPr/>
                    <a:lstStyle/>
                    <a:p>
                      <a:r>
                        <a:rPr lang="en-US" sz="1900" dirty="0" err="1" smtClean="0"/>
                        <a:t>Shikarpur</a:t>
                      </a:r>
                      <a:endParaRPr lang="en-US" sz="1900" dirty="0"/>
                    </a:p>
                  </a:txBody>
                  <a:tcPr marL="96819" marR="96819" marT="48410" marB="48410"/>
                </a:tc>
                <a:tc>
                  <a:txBody>
                    <a:bodyPr/>
                    <a:lstStyle/>
                    <a:p>
                      <a:pPr algn="ctr"/>
                      <a:r>
                        <a:rPr lang="en-US" sz="1900" dirty="0" smtClean="0"/>
                        <a:t>978</a:t>
                      </a:r>
                      <a:endParaRPr lang="en-US" sz="1900" dirty="0"/>
                    </a:p>
                  </a:txBody>
                  <a:tcPr marL="96819" marR="96819" marT="48410" marB="48410"/>
                </a:tc>
              </a:tr>
              <a:tr h="524435">
                <a:tc>
                  <a:txBody>
                    <a:bodyPr/>
                    <a:lstStyle/>
                    <a:p>
                      <a:r>
                        <a:rPr lang="en-US" sz="1900" dirty="0" err="1" smtClean="0"/>
                        <a:t>Rahim</a:t>
                      </a:r>
                      <a:r>
                        <a:rPr lang="en-US" sz="1900" dirty="0" smtClean="0"/>
                        <a:t> </a:t>
                      </a:r>
                      <a:r>
                        <a:rPr lang="en-US" sz="1900" dirty="0" err="1" smtClean="0"/>
                        <a:t>Yar</a:t>
                      </a:r>
                      <a:r>
                        <a:rPr lang="en-US" sz="1900" dirty="0" smtClean="0"/>
                        <a:t> Khan</a:t>
                      </a:r>
                      <a:r>
                        <a:rPr lang="en-US" sz="1900" baseline="0" dirty="0" smtClean="0"/>
                        <a:t> – </a:t>
                      </a:r>
                      <a:r>
                        <a:rPr lang="en-US" sz="1900" baseline="0" dirty="0" err="1" smtClean="0"/>
                        <a:t>Zahirpir</a:t>
                      </a:r>
                      <a:endParaRPr lang="en-US" sz="1900" dirty="0"/>
                    </a:p>
                  </a:txBody>
                  <a:tcPr marL="96819" marR="96819" marT="48410" marB="4841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900" dirty="0" smtClean="0"/>
                        <a:t>1,000</a:t>
                      </a:r>
                      <a:endParaRPr lang="en-US" sz="1900" dirty="0"/>
                    </a:p>
                  </a:txBody>
                  <a:tcPr marL="96819" marR="96819" marT="48410" marB="48410"/>
                </a:tc>
              </a:tr>
              <a:tr h="545992">
                <a:tc>
                  <a:txBody>
                    <a:bodyPr/>
                    <a:lstStyle/>
                    <a:p>
                      <a:r>
                        <a:rPr lang="en-US" sz="1900" dirty="0" err="1" smtClean="0"/>
                        <a:t>Muzaffargarh</a:t>
                      </a:r>
                      <a:r>
                        <a:rPr lang="en-US" sz="1900" dirty="0" smtClean="0"/>
                        <a:t> – </a:t>
                      </a:r>
                      <a:r>
                        <a:rPr lang="en-US" sz="1900" dirty="0" err="1" smtClean="0"/>
                        <a:t>Kot</a:t>
                      </a:r>
                      <a:r>
                        <a:rPr lang="en-US" sz="1900" dirty="0" smtClean="0"/>
                        <a:t> </a:t>
                      </a:r>
                      <a:r>
                        <a:rPr lang="en-US" sz="1900" dirty="0" err="1" smtClean="0"/>
                        <a:t>Adu</a:t>
                      </a:r>
                      <a:endParaRPr lang="en-US" sz="1900" dirty="0"/>
                    </a:p>
                  </a:txBody>
                  <a:tcPr marL="96819" marR="96819" marT="48410" marB="4841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900" dirty="0" smtClean="0"/>
                        <a:t>921</a:t>
                      </a:r>
                      <a:endParaRPr lang="en-US" sz="1900" dirty="0"/>
                    </a:p>
                  </a:txBody>
                  <a:tcPr marL="96819" marR="96819" marT="48410" marB="48410"/>
                </a:tc>
              </a:tr>
            </a:tbl>
          </a:graphicData>
        </a:graphic>
      </p:graphicFrame>
      <p:sp>
        <p:nvSpPr>
          <p:cNvPr id="15385" name="TextBox 4"/>
          <p:cNvSpPr txBox="1">
            <a:spLocks noChangeArrowheads="1"/>
          </p:cNvSpPr>
          <p:nvPr/>
        </p:nvSpPr>
        <p:spPr bwMode="auto">
          <a:xfrm>
            <a:off x="457200" y="3733800"/>
            <a:ext cx="8153400" cy="2423740"/>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a:spAutoFit/>
          </a:bodyPr>
          <a:lstStyle/>
          <a:p>
            <a:pPr marL="395288" indent="-395288">
              <a:buFont typeface="Wingdings" pitchFamily="2" charset="2"/>
              <a:buChar char="q"/>
              <a:defRPr/>
            </a:pPr>
            <a:r>
              <a:rPr lang="en-US" dirty="0">
                <a:cs typeface="Arial" charset="0"/>
              </a:rPr>
              <a:t>List of Items</a:t>
            </a:r>
            <a:r>
              <a:rPr lang="en-US" dirty="0" smtClean="0">
                <a:cs typeface="Arial" charset="0"/>
              </a:rPr>
              <a:t>:</a:t>
            </a:r>
          </a:p>
          <a:p>
            <a:pPr marL="1538288" indent="-217488">
              <a:buFont typeface="Arial" pitchFamily="34" charset="0"/>
              <a:buChar char="•"/>
              <a:defRPr/>
            </a:pPr>
            <a:r>
              <a:rPr lang="en-US" dirty="0" smtClean="0">
                <a:cs typeface="Arial" charset="0"/>
              </a:rPr>
              <a:t>Uniform </a:t>
            </a:r>
            <a:r>
              <a:rPr lang="en-US" dirty="0">
                <a:cs typeface="Arial" charset="0"/>
              </a:rPr>
              <a:t>(Girls, Boys) 70% girls and 30% boys  </a:t>
            </a:r>
          </a:p>
          <a:p>
            <a:pPr marL="1538288" indent="-217488">
              <a:buFont typeface="Arial" pitchFamily="34" charset="0"/>
              <a:buChar char="•"/>
              <a:defRPr/>
            </a:pPr>
            <a:r>
              <a:rPr lang="en-US" dirty="0">
                <a:cs typeface="Arial" charset="0"/>
              </a:rPr>
              <a:t>School Shoes (Girls, Boys)</a:t>
            </a:r>
          </a:p>
          <a:p>
            <a:pPr marL="1538288" indent="-217488">
              <a:buFont typeface="Arial" pitchFamily="34" charset="0"/>
              <a:buChar char="•"/>
              <a:defRPr/>
            </a:pPr>
            <a:r>
              <a:rPr lang="en-US" dirty="0">
                <a:cs typeface="Arial" charset="0"/>
              </a:rPr>
              <a:t>School Bags with DC Signage </a:t>
            </a:r>
          </a:p>
          <a:p>
            <a:pPr marL="1538288" indent="-217488">
              <a:buFont typeface="Arial" pitchFamily="34" charset="0"/>
              <a:buChar char="•"/>
              <a:defRPr/>
            </a:pPr>
            <a:r>
              <a:rPr lang="en-US" dirty="0">
                <a:cs typeface="Arial" charset="0"/>
              </a:rPr>
              <a:t>Note Books (English, Urdu, Math)</a:t>
            </a:r>
          </a:p>
          <a:p>
            <a:pPr marL="1538288" indent="-217488">
              <a:spcAft>
                <a:spcPts val="900"/>
              </a:spcAft>
              <a:buFont typeface="Arial" pitchFamily="34" charset="0"/>
              <a:buChar char="•"/>
              <a:defRPr/>
            </a:pPr>
            <a:r>
              <a:rPr lang="en-US" dirty="0">
                <a:cs typeface="Arial" charset="0"/>
              </a:rPr>
              <a:t>Stationary Pouch (Scale, Sharpener , Lead pencil, </a:t>
            </a:r>
            <a:r>
              <a:rPr lang="en-US" dirty="0" smtClean="0">
                <a:cs typeface="Arial" charset="0"/>
              </a:rPr>
              <a:t>Eraser)</a:t>
            </a:r>
            <a:endParaRPr lang="en-US" dirty="0" smtClean="0"/>
          </a:p>
          <a:p>
            <a:pPr marL="395288" indent="-395288">
              <a:spcAft>
                <a:spcPts val="900"/>
              </a:spcAft>
              <a:buFont typeface="Wingdings" pitchFamily="2" charset="2"/>
              <a:buChar char="q"/>
              <a:tabLst>
                <a:tab pos="395288" algn="l"/>
              </a:tabLst>
              <a:defRPr/>
            </a:pPr>
            <a:r>
              <a:rPr lang="en-US" dirty="0" smtClean="0"/>
              <a:t>Another 1,500 children to be provided with school kits and 4,500 children with sweaters</a:t>
            </a:r>
            <a:endParaRPr lang="en-US" dirty="0" smtClean="0">
              <a:latin typeface="Arial" charset="0"/>
              <a:cs typeface="Arial"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457200"/>
          <a:ext cx="8458200" cy="5867400"/>
        </p:xfrm>
        <a:graphic>
          <a:graphicData uri="http://schemas.openxmlformats.org/drawingml/2006/table">
            <a:tbl>
              <a:tblPr firstRow="1" bandRow="1">
                <a:tableStyleId>{5C22544A-7EE6-4342-B048-85BDC9FD1C3A}</a:tableStyleId>
              </a:tblPr>
              <a:tblGrid>
                <a:gridCol w="4343400"/>
                <a:gridCol w="4114800"/>
              </a:tblGrid>
              <a:tr h="586740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pic>
        <p:nvPicPr>
          <p:cNvPr id="33802" name="Picture 4" descr="C:\Users\ITApc2\Desktop\E5 pics\26112011584.jpg"/>
          <p:cNvPicPr>
            <a:picLocks noChangeAspect="1" noChangeArrowheads="1"/>
          </p:cNvPicPr>
          <p:nvPr/>
        </p:nvPicPr>
        <p:blipFill>
          <a:blip r:embed="rId2" cstate="email"/>
          <a:srcRect/>
          <a:stretch>
            <a:fillRect/>
          </a:stretch>
        </p:blipFill>
        <p:spPr bwMode="auto">
          <a:xfrm>
            <a:off x="457200" y="457200"/>
            <a:ext cx="4114800" cy="5715000"/>
          </a:xfrm>
          <a:prstGeom prst="rect">
            <a:avLst/>
          </a:prstGeom>
          <a:noFill/>
          <a:ln w="9525">
            <a:noFill/>
            <a:miter lim="800000"/>
            <a:headEnd/>
            <a:tailEnd/>
          </a:ln>
        </p:spPr>
      </p:pic>
      <p:pic>
        <p:nvPicPr>
          <p:cNvPr id="33803" name="Picture 5" descr="C:\Users\ITApc2\Desktop\E5 pics\26112011597.jpg"/>
          <p:cNvPicPr>
            <a:picLocks noChangeAspect="1" noChangeArrowheads="1"/>
          </p:cNvPicPr>
          <p:nvPr/>
        </p:nvPicPr>
        <p:blipFill>
          <a:blip r:embed="rId3" cstate="email"/>
          <a:srcRect/>
          <a:stretch>
            <a:fillRect/>
          </a:stretch>
        </p:blipFill>
        <p:spPr bwMode="auto">
          <a:xfrm>
            <a:off x="4876800" y="457200"/>
            <a:ext cx="3886200" cy="571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Content Placeholder 3" descr="DSC01692.JPG"/>
          <p:cNvPicPr>
            <a:picLocks noGrp="1" noChangeAspect="1"/>
          </p:cNvPicPr>
          <p:nvPr>
            <p:ph idx="1"/>
          </p:nvPr>
        </p:nvPicPr>
        <p:blipFill>
          <a:blip r:embed="rId2" cstate="email"/>
          <a:srcRect/>
          <a:stretch>
            <a:fillRect/>
          </a:stretch>
        </p:blipFill>
        <p:spPr>
          <a:xfrm>
            <a:off x="228600" y="384048"/>
            <a:ext cx="4352544" cy="3264408"/>
          </a:xfrm>
        </p:spPr>
      </p:pic>
      <p:pic>
        <p:nvPicPr>
          <p:cNvPr id="34819" name="Picture 5" descr="DSC05186.JPG"/>
          <p:cNvPicPr>
            <a:picLocks noChangeAspect="1"/>
          </p:cNvPicPr>
          <p:nvPr/>
        </p:nvPicPr>
        <p:blipFill>
          <a:blip r:embed="rId3" cstate="email"/>
          <a:srcRect/>
          <a:stretch>
            <a:fillRect/>
          </a:stretch>
        </p:blipFill>
        <p:spPr bwMode="auto">
          <a:xfrm>
            <a:off x="4572000" y="384048"/>
            <a:ext cx="4221411" cy="3044952"/>
          </a:xfrm>
          <a:prstGeom prst="rect">
            <a:avLst/>
          </a:prstGeom>
          <a:noFill/>
          <a:ln w="9525">
            <a:noFill/>
            <a:miter lim="800000"/>
            <a:headEnd/>
            <a:tailEnd/>
          </a:ln>
        </p:spPr>
      </p:pic>
      <p:pic>
        <p:nvPicPr>
          <p:cNvPr id="34820" name="Picture 6" descr="DSC02152.JPG"/>
          <p:cNvPicPr>
            <a:picLocks noChangeAspect="1"/>
          </p:cNvPicPr>
          <p:nvPr/>
        </p:nvPicPr>
        <p:blipFill>
          <a:blip r:embed="rId4" cstate="email"/>
          <a:srcRect/>
          <a:stretch>
            <a:fillRect/>
          </a:stretch>
        </p:blipFill>
        <p:spPr bwMode="auto">
          <a:xfrm>
            <a:off x="4572001" y="3432048"/>
            <a:ext cx="4349931" cy="3044952"/>
          </a:xfrm>
          <a:prstGeom prst="rect">
            <a:avLst/>
          </a:prstGeom>
          <a:noFill/>
          <a:ln w="9525">
            <a:noFill/>
            <a:miter lim="800000"/>
            <a:headEnd/>
            <a:tailEnd/>
          </a:ln>
        </p:spPr>
      </p:pic>
      <p:pic>
        <p:nvPicPr>
          <p:cNvPr id="34821" name="Picture 11" descr="DSC05200.JPG"/>
          <p:cNvPicPr>
            <a:picLocks noChangeAspect="1"/>
          </p:cNvPicPr>
          <p:nvPr/>
        </p:nvPicPr>
        <p:blipFill>
          <a:blip r:embed="rId5" cstate="email"/>
          <a:srcRect/>
          <a:stretch>
            <a:fillRect/>
          </a:stretch>
        </p:blipFill>
        <p:spPr bwMode="auto">
          <a:xfrm>
            <a:off x="228600" y="3429000"/>
            <a:ext cx="4343400" cy="304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Font typeface="Arial" charset="0"/>
              <a:buNone/>
              <a:defRPr/>
            </a:pPr>
            <a:r>
              <a:rPr lang="en-US" sz="4400" b="1" dirty="0" smtClean="0">
                <a:solidFill>
                  <a:schemeClr val="accent1">
                    <a:lumMod val="75000"/>
                  </a:schemeClr>
                </a:solidFill>
                <a:latin typeface="+mj-lt"/>
                <a:ea typeface="+mj-ea"/>
                <a:cs typeface="+mj-cs"/>
              </a:rPr>
              <a:t>Component III  </a:t>
            </a:r>
          </a:p>
          <a:p>
            <a:pPr algn="ctr">
              <a:buFont typeface="Arial" charset="0"/>
              <a:buNone/>
              <a:defRPr/>
            </a:pPr>
            <a:r>
              <a:rPr lang="en-US" sz="4400" b="1" dirty="0" smtClean="0">
                <a:solidFill>
                  <a:schemeClr val="accent1">
                    <a:lumMod val="75000"/>
                  </a:schemeClr>
                </a:solidFill>
                <a:latin typeface="+mj-lt"/>
                <a:ea typeface="+mj-ea"/>
                <a:cs typeface="+mj-cs"/>
              </a:rPr>
              <a:t>Early Childhood Development (</a:t>
            </a:r>
            <a:r>
              <a:rPr lang="en-US" sz="4400" b="1" dirty="0" err="1" smtClean="0">
                <a:solidFill>
                  <a:schemeClr val="accent1">
                    <a:lumMod val="75000"/>
                  </a:schemeClr>
                </a:solidFill>
                <a:latin typeface="+mj-lt"/>
                <a:ea typeface="+mj-ea"/>
                <a:cs typeface="+mj-cs"/>
              </a:rPr>
              <a:t>ECD</a:t>
            </a:r>
            <a:r>
              <a:rPr lang="en-US" sz="4400" b="1" dirty="0" smtClean="0">
                <a:solidFill>
                  <a:schemeClr val="accent1">
                    <a:lumMod val="75000"/>
                  </a:schemeClr>
                </a:solidFill>
                <a:latin typeface="+mj-lt"/>
                <a:ea typeface="+mj-ea"/>
                <a:cs typeface="+mj-cs"/>
              </a:rPr>
              <a:t>) </a:t>
            </a:r>
            <a:r>
              <a:rPr lang="en-US" sz="4400" b="1" dirty="0" err="1" smtClean="0">
                <a:solidFill>
                  <a:schemeClr val="accent1">
                    <a:lumMod val="75000"/>
                  </a:schemeClr>
                </a:solidFill>
                <a:latin typeface="+mj-lt"/>
                <a:ea typeface="+mj-ea"/>
                <a:cs typeface="+mj-cs"/>
              </a:rPr>
              <a:t>centres</a:t>
            </a:r>
            <a:r>
              <a:rPr lang="en-US" sz="4400" b="1" dirty="0" smtClean="0">
                <a:solidFill>
                  <a:schemeClr val="accent1">
                    <a:lumMod val="75000"/>
                  </a:schemeClr>
                </a:solidFill>
                <a:latin typeface="+mj-lt"/>
                <a:ea typeface="+mj-ea"/>
                <a:cs typeface="+mj-cs"/>
              </a:rPr>
              <a:t> </a:t>
            </a:r>
          </a:p>
          <a:p>
            <a:pPr algn="ctr">
              <a:buFont typeface="Arial" charset="0"/>
              <a:buNone/>
              <a:defRPr/>
            </a:pPr>
            <a:r>
              <a:rPr lang="en-US" sz="4400" b="1" dirty="0" err="1" smtClean="0">
                <a:solidFill>
                  <a:schemeClr val="accent1">
                    <a:lumMod val="75000"/>
                  </a:schemeClr>
                </a:solidFill>
                <a:latin typeface="+mj-lt"/>
                <a:ea typeface="+mj-ea"/>
                <a:cs typeface="+mj-cs"/>
              </a:rPr>
              <a:t>Sanjah</a:t>
            </a:r>
            <a:r>
              <a:rPr lang="en-US" sz="4400" b="1" dirty="0" smtClean="0">
                <a:solidFill>
                  <a:schemeClr val="accent1">
                    <a:lumMod val="75000"/>
                  </a:schemeClr>
                </a:solidFill>
                <a:latin typeface="+mj-lt"/>
                <a:ea typeface="+mj-ea"/>
                <a:cs typeface="+mj-cs"/>
              </a:rPr>
              <a:t> /</a:t>
            </a:r>
            <a:r>
              <a:rPr lang="en-US" sz="4400" b="1" dirty="0" err="1" smtClean="0">
                <a:solidFill>
                  <a:schemeClr val="accent1">
                    <a:lumMod val="75000"/>
                  </a:schemeClr>
                </a:solidFill>
                <a:latin typeface="+mj-lt"/>
                <a:ea typeface="+mj-ea"/>
                <a:cs typeface="+mj-cs"/>
              </a:rPr>
              <a:t>Panjoh</a:t>
            </a:r>
            <a:r>
              <a:rPr lang="en-US" sz="4400" b="1" dirty="0" smtClean="0">
                <a:solidFill>
                  <a:schemeClr val="accent1">
                    <a:lumMod val="75000"/>
                  </a:schemeClr>
                </a:solidFill>
                <a:latin typeface="+mj-lt"/>
                <a:ea typeface="+mj-ea"/>
                <a:cs typeface="+mj-cs"/>
              </a:rPr>
              <a:t> </a:t>
            </a:r>
            <a:r>
              <a:rPr lang="en-US" sz="4400" b="1" dirty="0" err="1" smtClean="0">
                <a:solidFill>
                  <a:schemeClr val="accent1">
                    <a:lumMod val="75000"/>
                  </a:schemeClr>
                </a:solidFill>
                <a:latin typeface="+mj-lt"/>
                <a:ea typeface="+mj-ea"/>
                <a:cs typeface="+mj-cs"/>
              </a:rPr>
              <a:t>Vehra</a:t>
            </a:r>
            <a:r>
              <a:rPr lang="en-US" sz="4400" b="1" dirty="0" smtClean="0">
                <a:solidFill>
                  <a:schemeClr val="accent1">
                    <a:lumMod val="75000"/>
                  </a:schemeClr>
                </a:solidFill>
                <a:latin typeface="+mj-lt"/>
                <a:ea typeface="+mj-ea"/>
                <a:cs typeface="+mj-cs"/>
              </a:rPr>
              <a:t> </a:t>
            </a:r>
            <a:br>
              <a:rPr lang="en-US" sz="4400" b="1" dirty="0" smtClean="0">
                <a:solidFill>
                  <a:schemeClr val="accent1">
                    <a:lumMod val="75000"/>
                  </a:schemeClr>
                </a:solidFill>
                <a:latin typeface="+mj-lt"/>
                <a:ea typeface="+mj-ea"/>
                <a:cs typeface="+mj-cs"/>
              </a:rPr>
            </a:br>
            <a:r>
              <a:rPr lang="en-US" sz="4400" b="1" dirty="0" smtClean="0">
                <a:solidFill>
                  <a:schemeClr val="accent1">
                    <a:lumMod val="75000"/>
                  </a:schemeClr>
                </a:solidFill>
                <a:latin typeface="+mj-lt"/>
                <a:ea typeface="+mj-ea"/>
                <a:cs typeface="+mj-cs"/>
              </a:rPr>
              <a:t>“Our Courtyard”   </a:t>
            </a:r>
            <a:endParaRPr lang="en-US" sz="4400" b="1" dirty="0">
              <a:solidFill>
                <a:schemeClr val="accent1">
                  <a:lumMod val="75000"/>
                </a:schemeClr>
              </a:solidFill>
              <a:latin typeface="+mj-lt"/>
              <a:ea typeface="+mj-ea"/>
              <a:cs typeface="+mj-cs"/>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ubtitle 2"/>
          <p:cNvSpPr>
            <a:spLocks noGrp="1"/>
          </p:cNvSpPr>
          <p:nvPr>
            <p:ph type="subTitle" idx="1"/>
          </p:nvPr>
        </p:nvSpPr>
        <p:spPr>
          <a:xfrm>
            <a:off x="685800" y="533400"/>
            <a:ext cx="8077200" cy="5029200"/>
          </a:xfrm>
        </p:spPr>
        <p:txBody>
          <a:bodyPr rtlCol="0">
            <a:normAutofit lnSpcReduction="10000"/>
          </a:bodyPr>
          <a:lstStyle/>
          <a:p>
            <a:pPr eaLnBrk="1" fontAlgn="auto" hangingPunct="1">
              <a:spcAft>
                <a:spcPts val="0"/>
              </a:spcAft>
              <a:buFont typeface="Arial" charset="0"/>
              <a:buNone/>
              <a:defRPr/>
            </a:pPr>
            <a:r>
              <a:rPr lang="en-US" sz="3600" b="1" dirty="0" smtClean="0">
                <a:solidFill>
                  <a:schemeClr val="accent1">
                    <a:lumMod val="75000"/>
                  </a:schemeClr>
                </a:solidFill>
                <a:latin typeface="+mj-lt"/>
                <a:ea typeface="+mj-ea"/>
                <a:cs typeface="+mj-cs"/>
              </a:rPr>
              <a:t>ECD </a:t>
            </a:r>
            <a:r>
              <a:rPr lang="en-US" sz="3600" b="1" dirty="0" err="1" smtClean="0">
                <a:solidFill>
                  <a:schemeClr val="accent1">
                    <a:lumMod val="75000"/>
                  </a:schemeClr>
                </a:solidFill>
                <a:latin typeface="+mj-lt"/>
                <a:ea typeface="+mj-ea"/>
                <a:cs typeface="+mj-cs"/>
              </a:rPr>
              <a:t>Centres</a:t>
            </a:r>
            <a:r>
              <a:rPr lang="en-US" sz="3600" b="1" dirty="0" smtClean="0">
                <a:solidFill>
                  <a:schemeClr val="accent1">
                    <a:lumMod val="75000"/>
                  </a:schemeClr>
                </a:solidFill>
                <a:latin typeface="+mj-lt"/>
                <a:ea typeface="+mj-ea"/>
                <a:cs typeface="+mj-cs"/>
              </a:rPr>
              <a:t> / </a:t>
            </a:r>
            <a:r>
              <a:rPr lang="en-US" sz="3600" b="1" dirty="0" err="1" smtClean="0">
                <a:solidFill>
                  <a:schemeClr val="accent1">
                    <a:lumMod val="75000"/>
                  </a:schemeClr>
                </a:solidFill>
                <a:latin typeface="+mj-lt"/>
                <a:ea typeface="+mj-ea"/>
                <a:cs typeface="+mj-cs"/>
              </a:rPr>
              <a:t>Sanjha</a:t>
            </a:r>
            <a:r>
              <a:rPr lang="en-US" sz="3600" b="1" dirty="0" smtClean="0">
                <a:solidFill>
                  <a:schemeClr val="accent1">
                    <a:lumMod val="75000"/>
                  </a:schemeClr>
                </a:solidFill>
                <a:latin typeface="+mj-lt"/>
                <a:ea typeface="+mj-ea"/>
                <a:cs typeface="+mj-cs"/>
              </a:rPr>
              <a:t> </a:t>
            </a:r>
            <a:r>
              <a:rPr lang="en-US" sz="3600" b="1" dirty="0" err="1" smtClean="0">
                <a:solidFill>
                  <a:schemeClr val="accent1">
                    <a:lumMod val="75000"/>
                  </a:schemeClr>
                </a:solidFill>
                <a:latin typeface="+mj-lt"/>
                <a:ea typeface="+mj-ea"/>
                <a:cs typeface="+mj-cs"/>
              </a:rPr>
              <a:t>Verah</a:t>
            </a:r>
            <a:r>
              <a:rPr lang="en-US" sz="2800" dirty="0" smtClean="0">
                <a:solidFill>
                  <a:schemeClr val="accent1">
                    <a:lumMod val="75000"/>
                  </a:schemeClr>
                </a:solidFill>
                <a:latin typeface="+mj-lt"/>
                <a:ea typeface="+mj-ea"/>
                <a:cs typeface="+mj-cs"/>
              </a:rPr>
              <a:t>*</a:t>
            </a:r>
            <a:r>
              <a:rPr lang="en-US" sz="3600" b="1" dirty="0" smtClean="0">
                <a:solidFill>
                  <a:schemeClr val="accent1">
                    <a:lumMod val="75000"/>
                  </a:schemeClr>
                </a:solidFill>
                <a:latin typeface="+mj-lt"/>
                <a:ea typeface="+mj-ea"/>
                <a:cs typeface="+mj-cs"/>
              </a:rPr>
              <a:t> in Flood affected districts </a:t>
            </a:r>
          </a:p>
          <a:p>
            <a:pPr algn="just" eaLnBrk="1" fontAlgn="auto" hangingPunct="1">
              <a:spcAft>
                <a:spcPts val="0"/>
              </a:spcAft>
              <a:buFont typeface="Arial" charset="0"/>
              <a:buNone/>
              <a:defRPr/>
            </a:pPr>
            <a:endParaRPr lang="en-US" sz="1800" dirty="0" smtClean="0">
              <a:latin typeface="Arial" charset="0"/>
              <a:cs typeface="Arial" charset="0"/>
            </a:endParaRPr>
          </a:p>
          <a:p>
            <a:pPr algn="just" eaLnBrk="1" fontAlgn="auto" hangingPunct="1">
              <a:spcAft>
                <a:spcPts val="0"/>
              </a:spcAft>
              <a:buFont typeface="Arial" charset="0"/>
              <a:buNone/>
              <a:defRPr/>
            </a:pPr>
            <a:r>
              <a:rPr lang="en-US" sz="2000" dirty="0" smtClean="0">
                <a:solidFill>
                  <a:schemeClr val="tx1"/>
                </a:solidFill>
                <a:latin typeface="Arial" charset="0"/>
                <a:cs typeface="Arial" charset="0"/>
              </a:rPr>
              <a:t>Establishing 15 comprehensive early childhood development (ECD) community based centers catering to 3000 children (Ages: 06 months/2 year to 5 years) and their mothers. The interventions include support for maternal and child health and nutrition, learning stimulation, good parenting and strong social supports for care givers making a case for a stronger sustainable schooling cycle.      </a:t>
            </a:r>
          </a:p>
          <a:p>
            <a:pPr algn="just" eaLnBrk="1" fontAlgn="auto" hangingPunct="1">
              <a:spcAft>
                <a:spcPts val="0"/>
              </a:spcAft>
              <a:buFont typeface="Arial" charset="0"/>
              <a:buNone/>
              <a:defRPr/>
            </a:pPr>
            <a:endParaRPr lang="en-US" sz="2000" dirty="0" smtClean="0">
              <a:solidFill>
                <a:schemeClr val="tx1"/>
              </a:solidFill>
              <a:latin typeface="Arial" charset="0"/>
              <a:cs typeface="Arial" charset="0"/>
            </a:endParaRPr>
          </a:p>
          <a:p>
            <a:pPr algn="just" eaLnBrk="1" fontAlgn="auto" hangingPunct="1">
              <a:spcAft>
                <a:spcPts val="0"/>
              </a:spcAft>
              <a:buFont typeface="Arial" charset="0"/>
              <a:buNone/>
              <a:defRPr/>
            </a:pPr>
            <a:r>
              <a:rPr lang="en-GB" sz="2000" dirty="0" smtClean="0">
                <a:solidFill>
                  <a:schemeClr val="tx1"/>
                </a:solidFill>
                <a:latin typeface="Arial" charset="0"/>
                <a:cs typeface="Arial" charset="0"/>
              </a:rPr>
              <a:t>Early Childhood Development is an all-embracing concept, embedding maternal and child health and nutrition, good parenting, strong social supports, and interaction within and outside the home from birth to eight (UNESCO, 2007).</a:t>
            </a:r>
            <a:endParaRPr lang="en-US" sz="2000" dirty="0" smtClean="0">
              <a:solidFill>
                <a:schemeClr val="tx1"/>
              </a:solidFill>
              <a:latin typeface="Arial" charset="0"/>
              <a:cs typeface="Arial" charset="0"/>
            </a:endParaRPr>
          </a:p>
          <a:p>
            <a:pPr eaLnBrk="1" fontAlgn="auto" hangingPunct="1">
              <a:spcAft>
                <a:spcPts val="0"/>
              </a:spcAft>
              <a:buFont typeface="Arial" charset="0"/>
              <a:buNone/>
              <a:defRPr/>
            </a:pPr>
            <a:endParaRPr lang="en-US" sz="2800" dirty="0" smtClean="0"/>
          </a:p>
        </p:txBody>
      </p:sp>
      <p:sp>
        <p:nvSpPr>
          <p:cNvPr id="38915" name="TextBox 2"/>
          <p:cNvSpPr txBox="1">
            <a:spLocks noChangeArrowheads="1"/>
          </p:cNvSpPr>
          <p:nvPr/>
        </p:nvSpPr>
        <p:spPr bwMode="auto">
          <a:xfrm>
            <a:off x="914400" y="5791200"/>
            <a:ext cx="7620000" cy="646113"/>
          </a:xfrm>
          <a:prstGeom prst="rect">
            <a:avLst/>
          </a:prstGeom>
          <a:noFill/>
          <a:ln w="9525">
            <a:noFill/>
            <a:miter lim="800000"/>
            <a:headEnd/>
            <a:tailEnd/>
          </a:ln>
        </p:spPr>
        <p:txBody>
          <a:bodyPr>
            <a:spAutoFit/>
          </a:bodyPr>
          <a:lstStyle/>
          <a:p>
            <a:r>
              <a:rPr lang="en-US" b="1"/>
              <a:t>*Sanjha Verah is the name given to ECD centers by mothers and teachers of South Punjab</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62" name="Title 1"/>
          <p:cNvSpPr>
            <a:spLocks noGrp="1"/>
          </p:cNvSpPr>
          <p:nvPr>
            <p:ph type="ctrTitle"/>
          </p:nvPr>
        </p:nvSpPr>
        <p:spPr>
          <a:xfrm>
            <a:off x="762000" y="0"/>
            <a:ext cx="7772400" cy="1470025"/>
          </a:xfrm>
        </p:spPr>
        <p:txBody>
          <a:bodyPr/>
          <a:lstStyle/>
          <a:p>
            <a:r>
              <a:rPr lang="en-US" b="1" dirty="0" smtClean="0">
                <a:solidFill>
                  <a:srgbClr val="C00000"/>
                </a:solidFill>
                <a:latin typeface="Arial" pitchFamily="34" charset="0"/>
                <a:cs typeface="Arial" pitchFamily="34" charset="0"/>
              </a:rPr>
              <a:t>ECD </a:t>
            </a:r>
            <a:r>
              <a:rPr lang="en-US" b="1" dirty="0" err="1" smtClean="0">
                <a:solidFill>
                  <a:srgbClr val="C00000"/>
                </a:solidFill>
                <a:latin typeface="Arial" pitchFamily="34" charset="0"/>
                <a:cs typeface="Arial" pitchFamily="34" charset="0"/>
              </a:rPr>
              <a:t>Centres</a:t>
            </a:r>
            <a:r>
              <a:rPr lang="en-US" b="1" dirty="0" smtClean="0">
                <a:solidFill>
                  <a:srgbClr val="C00000"/>
                </a:solidFill>
                <a:latin typeface="Arial" pitchFamily="34" charset="0"/>
                <a:cs typeface="Arial" pitchFamily="34" charset="0"/>
              </a:rPr>
              <a:t> / </a:t>
            </a:r>
            <a:r>
              <a:rPr lang="en-US" b="1" dirty="0" err="1" smtClean="0">
                <a:solidFill>
                  <a:srgbClr val="C00000"/>
                </a:solidFill>
                <a:latin typeface="Arial" pitchFamily="34" charset="0"/>
                <a:cs typeface="Arial" pitchFamily="34" charset="0"/>
              </a:rPr>
              <a:t>Sanjha</a:t>
            </a:r>
            <a:r>
              <a:rPr lang="en-US" b="1" dirty="0" smtClean="0">
                <a:solidFill>
                  <a:srgbClr val="C00000"/>
                </a:solidFill>
                <a:latin typeface="Arial" pitchFamily="34" charset="0"/>
                <a:cs typeface="Arial" pitchFamily="34" charset="0"/>
              </a:rPr>
              <a:t> </a:t>
            </a:r>
            <a:r>
              <a:rPr lang="en-US" b="1" dirty="0" err="1" smtClean="0">
                <a:solidFill>
                  <a:srgbClr val="C00000"/>
                </a:solidFill>
                <a:latin typeface="Arial" pitchFamily="34" charset="0"/>
                <a:cs typeface="Arial" pitchFamily="34" charset="0"/>
              </a:rPr>
              <a:t>Verah</a:t>
            </a:r>
            <a:endParaRPr lang="en-US" b="1" dirty="0" smtClean="0">
              <a:solidFill>
                <a:srgbClr val="C00000"/>
              </a:solidFill>
            </a:endParaRPr>
          </a:p>
        </p:txBody>
      </p:sp>
      <p:sp>
        <p:nvSpPr>
          <p:cNvPr id="3" name="Subtitle 2"/>
          <p:cNvSpPr>
            <a:spLocks noGrp="1"/>
          </p:cNvSpPr>
          <p:nvPr>
            <p:ph type="subTitle" idx="1"/>
          </p:nvPr>
        </p:nvSpPr>
        <p:spPr>
          <a:xfrm>
            <a:off x="0" y="1600200"/>
            <a:ext cx="4953000" cy="5029200"/>
          </a:xfrm>
        </p:spPr>
        <p:txBody>
          <a:bodyPr rtlCol="0">
            <a:normAutofit fontScale="55000" lnSpcReduction="20000"/>
          </a:bodyPr>
          <a:lstStyle/>
          <a:p>
            <a:pPr fontAlgn="auto">
              <a:spcAft>
                <a:spcPts val="0"/>
              </a:spcAft>
              <a:buFont typeface="Arial" charset="0"/>
              <a:buNone/>
              <a:defRPr/>
            </a:pPr>
            <a:r>
              <a:rPr lang="en-US" sz="5400" b="1" dirty="0" smtClean="0">
                <a:solidFill>
                  <a:schemeClr val="tx2">
                    <a:lumMod val="75000"/>
                  </a:schemeClr>
                </a:solidFill>
                <a:latin typeface="Arabic Typesetting" pitchFamily="66" charset="-78"/>
                <a:cs typeface="Arabic Typesetting" pitchFamily="66" charset="-78"/>
              </a:rPr>
              <a:t>“SANJAH/ PANJHO VEHRA/O”(SV/PV)  literally translated as </a:t>
            </a:r>
          </a:p>
          <a:p>
            <a:pPr fontAlgn="auto">
              <a:spcAft>
                <a:spcPts val="0"/>
              </a:spcAft>
              <a:buFont typeface="Arial" charset="0"/>
              <a:buNone/>
              <a:defRPr/>
            </a:pPr>
            <a:r>
              <a:rPr lang="en-US" sz="5400" b="1" dirty="0" smtClean="0">
                <a:solidFill>
                  <a:schemeClr val="tx2">
                    <a:lumMod val="75000"/>
                  </a:schemeClr>
                </a:solidFill>
                <a:latin typeface="Arabic Typesetting" pitchFamily="66" charset="-78"/>
                <a:cs typeface="Arabic Typesetting" pitchFamily="66" charset="-78"/>
              </a:rPr>
              <a:t>“OUR COURTYARD” </a:t>
            </a:r>
          </a:p>
          <a:p>
            <a:pPr fontAlgn="auto">
              <a:spcAft>
                <a:spcPts val="0"/>
              </a:spcAft>
              <a:buFont typeface="Arial" charset="0"/>
              <a:buNone/>
              <a:defRPr/>
            </a:pPr>
            <a:r>
              <a:rPr lang="en-US" sz="5400" b="1" dirty="0" smtClean="0">
                <a:solidFill>
                  <a:schemeClr val="tx2">
                    <a:lumMod val="75000"/>
                  </a:schemeClr>
                </a:solidFill>
                <a:latin typeface="Arabic Typesetting" pitchFamily="66" charset="-78"/>
                <a:cs typeface="Arabic Typesetting" pitchFamily="66" charset="-78"/>
              </a:rPr>
              <a:t>In </a:t>
            </a:r>
            <a:r>
              <a:rPr lang="en-US" sz="5400" b="1" dirty="0" err="1" smtClean="0">
                <a:solidFill>
                  <a:schemeClr val="tx2">
                    <a:lumMod val="75000"/>
                  </a:schemeClr>
                </a:solidFill>
                <a:latin typeface="Arabic Typesetting" pitchFamily="66" charset="-78"/>
                <a:cs typeface="Arabic Typesetting" pitchFamily="66" charset="-78"/>
              </a:rPr>
              <a:t>Seraiki</a:t>
            </a:r>
            <a:r>
              <a:rPr lang="en-US" sz="5400" b="1" dirty="0" smtClean="0">
                <a:solidFill>
                  <a:schemeClr val="tx2">
                    <a:lumMod val="75000"/>
                  </a:schemeClr>
                </a:solidFill>
                <a:latin typeface="Arabic Typesetting" pitchFamily="66" charset="-78"/>
                <a:cs typeface="Arabic Typesetting" pitchFamily="66" charset="-78"/>
              </a:rPr>
              <a:t> &amp; Sindhi </a:t>
            </a:r>
          </a:p>
          <a:p>
            <a:pPr fontAlgn="auto">
              <a:spcAft>
                <a:spcPts val="0"/>
              </a:spcAft>
              <a:buFont typeface="Arial" charset="0"/>
              <a:buNone/>
              <a:defRPr/>
            </a:pPr>
            <a:r>
              <a:rPr lang="en-US" sz="5400" b="1" dirty="0" smtClean="0">
                <a:solidFill>
                  <a:schemeClr val="tx2">
                    <a:lumMod val="75000"/>
                  </a:schemeClr>
                </a:solidFill>
                <a:latin typeface="Arabic Typesetting" pitchFamily="66" charset="-78"/>
                <a:cs typeface="Arabic Typesetting" pitchFamily="66" charset="-78"/>
              </a:rPr>
              <a:t>conveys several meanings : </a:t>
            </a:r>
          </a:p>
          <a:p>
            <a:pPr fontAlgn="auto">
              <a:spcAft>
                <a:spcPts val="0"/>
              </a:spcAft>
              <a:buFont typeface="Arial" charset="0"/>
              <a:buNone/>
              <a:defRPr/>
            </a:pPr>
            <a:r>
              <a:rPr lang="en-US" sz="5400" b="1" dirty="0" smtClean="0">
                <a:solidFill>
                  <a:schemeClr val="tx2">
                    <a:lumMod val="75000"/>
                  </a:schemeClr>
                </a:solidFill>
                <a:latin typeface="Arabic Typesetting" pitchFamily="66" charset="-78"/>
                <a:cs typeface="Arabic Typesetting" pitchFamily="66" charset="-78"/>
              </a:rPr>
              <a:t>an ab</a:t>
            </a:r>
            <a:r>
              <a:rPr lang="en-US" sz="5400" b="1" i="1" dirty="0" smtClean="0">
                <a:solidFill>
                  <a:schemeClr val="tx2">
                    <a:lumMod val="75000"/>
                  </a:schemeClr>
                </a:solidFill>
                <a:latin typeface="Arabic Typesetting" pitchFamily="66" charset="-78"/>
                <a:cs typeface="Arabic Typesetting" pitchFamily="66" charset="-78"/>
              </a:rPr>
              <a:t>ode of  togetherness , protection and development, ownership, community participation and empowerment; </a:t>
            </a:r>
          </a:p>
          <a:p>
            <a:pPr fontAlgn="auto">
              <a:spcAft>
                <a:spcPts val="0"/>
              </a:spcAft>
              <a:buFont typeface="Arial" charset="0"/>
              <a:buNone/>
              <a:defRPr/>
            </a:pPr>
            <a:r>
              <a:rPr lang="en-US" sz="5400" b="1" i="1" dirty="0" smtClean="0">
                <a:solidFill>
                  <a:schemeClr val="tx2">
                    <a:lumMod val="75000"/>
                  </a:schemeClr>
                </a:solidFill>
                <a:latin typeface="Arabic Typesetting" pitchFamily="66" charset="-78"/>
                <a:cs typeface="Arabic Typesetting" pitchFamily="66" charset="-78"/>
              </a:rPr>
              <a:t>SV is a holistic </a:t>
            </a:r>
          </a:p>
          <a:p>
            <a:pPr fontAlgn="auto">
              <a:spcAft>
                <a:spcPts val="0"/>
              </a:spcAft>
              <a:buFont typeface="Arial" charset="0"/>
              <a:buNone/>
              <a:defRPr/>
            </a:pPr>
            <a:r>
              <a:rPr lang="en-US" sz="5400" b="1" i="1" dirty="0" smtClean="0">
                <a:solidFill>
                  <a:schemeClr val="tx2">
                    <a:lumMod val="75000"/>
                  </a:schemeClr>
                </a:solidFill>
                <a:latin typeface="Arabic Typesetting" pitchFamily="66" charset="-78"/>
                <a:cs typeface="Arabic Typesetting" pitchFamily="66" charset="-78"/>
              </a:rPr>
              <a:t>Early Childhood  Development  approach, for Strong Early Foundations  for children and mothers /care givers </a:t>
            </a:r>
            <a:endParaRPr lang="en-US" sz="5100" i="1" dirty="0" smtClean="0">
              <a:solidFill>
                <a:schemeClr val="tx2">
                  <a:lumMod val="75000"/>
                </a:schemeClr>
              </a:solidFill>
              <a:latin typeface="Arabic Typesetting" pitchFamily="66" charset="-78"/>
              <a:cs typeface="Arabic Typesetting" pitchFamily="66" charset="-78"/>
            </a:endParaRPr>
          </a:p>
        </p:txBody>
      </p:sp>
      <p:pic>
        <p:nvPicPr>
          <p:cNvPr id="40964" name="Picture 3" descr="C:\Users\User\Desktop\ECD center\sanjha verha 48\pics 48 NP\Photo81.jpg"/>
          <p:cNvPicPr>
            <a:picLocks noChangeAspect="1" noChangeArrowheads="1"/>
          </p:cNvPicPr>
          <p:nvPr/>
        </p:nvPicPr>
        <p:blipFill>
          <a:blip r:embed="rId3" cstate="email"/>
          <a:srcRect/>
          <a:stretch>
            <a:fillRect/>
          </a:stretch>
        </p:blipFill>
        <p:spPr bwMode="auto">
          <a:xfrm>
            <a:off x="6781800" y="1600200"/>
            <a:ext cx="2133600" cy="1676400"/>
          </a:xfrm>
          <a:prstGeom prst="rect">
            <a:avLst/>
          </a:prstGeom>
          <a:noFill/>
          <a:ln w="9525">
            <a:noFill/>
            <a:miter lim="800000"/>
            <a:headEnd/>
            <a:tailEnd/>
          </a:ln>
        </p:spPr>
      </p:pic>
      <p:pic>
        <p:nvPicPr>
          <p:cNvPr id="40965" name="Picture 11" descr="D:\ecd pics\DSC01077.JPG"/>
          <p:cNvPicPr>
            <a:picLocks noChangeAspect="1" noChangeArrowheads="1"/>
          </p:cNvPicPr>
          <p:nvPr/>
        </p:nvPicPr>
        <p:blipFill>
          <a:blip r:embed="rId4" cstate="email">
            <a:lum bright="10000" contrast="20000"/>
          </a:blip>
          <a:srcRect/>
          <a:stretch>
            <a:fillRect/>
          </a:stretch>
        </p:blipFill>
        <p:spPr bwMode="auto">
          <a:xfrm>
            <a:off x="5029200" y="1219200"/>
            <a:ext cx="1676400" cy="1981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0966" name="Picture 16" descr="D:\ecd pics\Photo0050 - Copy.jpg"/>
          <p:cNvPicPr>
            <a:picLocks noChangeAspect="1" noChangeArrowheads="1"/>
          </p:cNvPicPr>
          <p:nvPr/>
        </p:nvPicPr>
        <p:blipFill>
          <a:blip r:embed="rId5" cstate="email"/>
          <a:srcRect/>
          <a:stretch>
            <a:fillRect/>
          </a:stretch>
        </p:blipFill>
        <p:spPr bwMode="auto">
          <a:xfrm>
            <a:off x="5257800" y="3276600"/>
            <a:ext cx="2590800" cy="2590800"/>
          </a:xfrm>
          <a:prstGeom prst="rect">
            <a:avLst/>
          </a:prstGeom>
          <a:noFill/>
          <a:ln w="12700">
            <a:solidFill>
              <a:schemeClr val="tx1"/>
            </a:solidFill>
            <a:miter lim="800000"/>
            <a:headEnd/>
            <a:tailEnd/>
          </a:ln>
        </p:spPr>
      </p:pic>
      <p:pic>
        <p:nvPicPr>
          <p:cNvPr id="40967" name="Picture 4" descr="Photo90.jpg"/>
          <p:cNvPicPr>
            <a:picLocks noChangeAspect="1"/>
          </p:cNvPicPr>
          <p:nvPr/>
        </p:nvPicPr>
        <p:blipFill>
          <a:blip r:embed="rId6" cstate="email"/>
          <a:srcRect/>
          <a:stretch>
            <a:fillRect/>
          </a:stretch>
        </p:blipFill>
        <p:spPr bwMode="auto">
          <a:xfrm>
            <a:off x="6781800" y="5105400"/>
            <a:ext cx="2362200" cy="1463675"/>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381001"/>
            <a:ext cx="8229600" cy="685799"/>
          </a:xfrm>
          <a:solidFill>
            <a:schemeClr val="bg1"/>
          </a:solidFill>
          <a:ln>
            <a:solidFill>
              <a:schemeClr val="bg1"/>
            </a:solidFill>
          </a:ln>
        </p:spPr>
        <p:txBody>
          <a:bodyPr rtlCol="0">
            <a:noAutofit/>
          </a:bodyPr>
          <a:lstStyle/>
          <a:p>
            <a:pPr eaLnBrk="1" fontAlgn="auto" hangingPunct="1">
              <a:spcAft>
                <a:spcPts val="0"/>
              </a:spcAft>
              <a:defRPr/>
            </a:pPr>
            <a:r>
              <a:rPr lang="en-US" sz="1800" b="1" dirty="0" err="1" smtClean="0">
                <a:solidFill>
                  <a:schemeClr val="accent1">
                    <a:lumMod val="75000"/>
                  </a:schemeClr>
                </a:solidFill>
              </a:rPr>
              <a:t>Sanjah</a:t>
            </a:r>
            <a:r>
              <a:rPr lang="en-US" sz="1800" b="1" dirty="0" smtClean="0">
                <a:solidFill>
                  <a:schemeClr val="accent1">
                    <a:lumMod val="75000"/>
                  </a:schemeClr>
                </a:solidFill>
              </a:rPr>
              <a:t>/</a:t>
            </a:r>
            <a:r>
              <a:rPr lang="en-US" sz="1800" b="1" dirty="0" err="1" smtClean="0">
                <a:solidFill>
                  <a:schemeClr val="accent1">
                    <a:lumMod val="75000"/>
                  </a:schemeClr>
                </a:solidFill>
              </a:rPr>
              <a:t>Panjho</a:t>
            </a:r>
            <a:r>
              <a:rPr lang="en-US" sz="1800" b="1" dirty="0" smtClean="0">
                <a:solidFill>
                  <a:schemeClr val="accent1">
                    <a:lumMod val="75000"/>
                  </a:schemeClr>
                </a:solidFill>
              </a:rPr>
              <a:t> </a:t>
            </a:r>
            <a:r>
              <a:rPr lang="en-US" sz="1800" b="1" dirty="0" err="1" smtClean="0">
                <a:solidFill>
                  <a:schemeClr val="accent1">
                    <a:lumMod val="75000"/>
                  </a:schemeClr>
                </a:solidFill>
              </a:rPr>
              <a:t>Vehra</a:t>
            </a:r>
            <a:r>
              <a:rPr lang="en-US" sz="1800" b="1" dirty="0" smtClean="0">
                <a:solidFill>
                  <a:schemeClr val="accent1">
                    <a:lumMod val="75000"/>
                  </a:schemeClr>
                </a:solidFill>
              </a:rPr>
              <a:t> : A Multi-</a:t>
            </a:r>
            <a:r>
              <a:rPr lang="en-US" sz="1800" b="1" dirty="0" err="1" smtClean="0">
                <a:solidFill>
                  <a:schemeClr val="accent1">
                    <a:lumMod val="75000"/>
                  </a:schemeClr>
                </a:solidFill>
              </a:rPr>
              <a:t>sectoral</a:t>
            </a:r>
            <a:r>
              <a:rPr lang="en-US" sz="1800" b="1" dirty="0" smtClean="0">
                <a:solidFill>
                  <a:schemeClr val="accent1">
                    <a:lumMod val="75000"/>
                  </a:schemeClr>
                </a:solidFill>
              </a:rPr>
              <a:t> program for children (0-5) and Mothers: Health, Nutrition ,Protection, Governance, Education, Skills &amp; Women’s Empowerment`</a:t>
            </a:r>
          </a:p>
        </p:txBody>
      </p:sp>
      <p:sp>
        <p:nvSpPr>
          <p:cNvPr id="41987" name="Content Placeholder 2"/>
          <p:cNvSpPr>
            <a:spLocks noGrp="1"/>
          </p:cNvSpPr>
          <p:nvPr>
            <p:ph idx="1"/>
          </p:nvPr>
        </p:nvSpPr>
        <p:spPr>
          <a:xfrm>
            <a:off x="457200" y="1066800"/>
            <a:ext cx="8534400" cy="3124200"/>
          </a:xfrm>
        </p:spPr>
        <p:txBody>
          <a:bodyPr/>
          <a:lstStyle/>
          <a:p>
            <a:pPr eaLnBrk="1" hangingPunct="1"/>
            <a:r>
              <a:rPr lang="en-US" sz="1200" dirty="0" smtClean="0"/>
              <a:t>Program Duration :  		September 11-  July 13) supported by Dubai Cares (first centre opened in Jan. 2012) </a:t>
            </a:r>
          </a:p>
          <a:p>
            <a:pPr eaLnBrk="1" hangingPunct="1"/>
            <a:r>
              <a:rPr lang="en-US" sz="1200" dirty="0" smtClean="0"/>
              <a:t>Target groups : 		Children (06 months – 4+ years) and mothers /care givers </a:t>
            </a:r>
            <a:endParaRPr lang="en-US" sz="1100" b="1" dirty="0" smtClean="0"/>
          </a:p>
          <a:p>
            <a:pPr eaLnBrk="1" hangingPunct="1"/>
            <a:r>
              <a:rPr lang="en-US" sz="1400" dirty="0" smtClean="0"/>
              <a:t>SV Centre Staffing:   		ECD teachers, Lady Health Worker (LHW), assistant – doctor weekly visits   </a:t>
            </a:r>
          </a:p>
          <a:p>
            <a:pPr eaLnBrk="1" hangingPunct="1"/>
            <a:r>
              <a:rPr lang="en-US" sz="1400" dirty="0" smtClean="0"/>
              <a:t>Health &amp; Nutrition : 		</a:t>
            </a:r>
            <a:r>
              <a:rPr lang="en-US" sz="1400" dirty="0" err="1" smtClean="0"/>
              <a:t>Immunisation</a:t>
            </a:r>
            <a:r>
              <a:rPr lang="en-US" sz="1400" dirty="0" smtClean="0"/>
              <a:t>, Growth Monitoring, Parenting and Healthy Food cooking  </a:t>
            </a:r>
          </a:p>
          <a:p>
            <a:pPr eaLnBrk="1" hangingPunct="1"/>
            <a:r>
              <a:rPr lang="en-US" sz="1400" dirty="0" smtClean="0"/>
              <a:t>Equipped with :  		Age and developmentally appropriate furniture, play materials, stimulating  				Teaching  Learning Material (TLMs).; </a:t>
            </a:r>
          </a:p>
          <a:p>
            <a:pPr eaLnBrk="1" hangingPunct="1"/>
            <a:r>
              <a:rPr lang="en-US" sz="1400" dirty="0" smtClean="0"/>
              <a:t>Mainstreaming children : 	In  nearby primary schools (public and private) with better readiness skills </a:t>
            </a:r>
          </a:p>
          <a:p>
            <a:pPr eaLnBrk="1" hangingPunct="1"/>
            <a:r>
              <a:rPr lang="en-US" sz="1400" dirty="0" smtClean="0"/>
              <a:t>Skills/Livelihoods : 		Mothers/siblings for enhancing livelihoods; TEVTA  certified courses </a:t>
            </a:r>
          </a:p>
          <a:p>
            <a:pPr eaLnBrk="1" hangingPunct="1"/>
            <a:endParaRPr lang="en-US" sz="1400" dirty="0" smtClean="0"/>
          </a:p>
          <a:p>
            <a:pPr eaLnBrk="1" hangingPunct="1"/>
            <a:r>
              <a:rPr lang="en-US" sz="1600" dirty="0" smtClean="0"/>
              <a:t>An enabling safe space for  mothers to return to work , rebuilding homes and reconstructing their lives.  ECD a cost effective sustainable intervention  provided by the local community,/govt.  And managed by Mothers’ Committees called “</a:t>
            </a:r>
            <a:r>
              <a:rPr lang="en-US" sz="1600" dirty="0" err="1" smtClean="0"/>
              <a:t>Sanjh</a:t>
            </a:r>
            <a:r>
              <a:rPr lang="en-US" sz="1600" dirty="0" smtClean="0"/>
              <a:t>” </a:t>
            </a:r>
            <a:r>
              <a:rPr lang="en-US" sz="1400" dirty="0" smtClean="0"/>
              <a:t>	</a:t>
            </a:r>
          </a:p>
          <a:p>
            <a:pPr eaLnBrk="1" hangingPunct="1"/>
            <a:endParaRPr lang="en-US" sz="1400" b="1" dirty="0" smtClean="0"/>
          </a:p>
        </p:txBody>
      </p:sp>
      <p:graphicFrame>
        <p:nvGraphicFramePr>
          <p:cNvPr id="5" name="Table 4"/>
          <p:cNvGraphicFramePr>
            <a:graphicFrameLocks noGrp="1"/>
          </p:cNvGraphicFramePr>
          <p:nvPr/>
        </p:nvGraphicFramePr>
        <p:xfrm>
          <a:off x="685799" y="4172669"/>
          <a:ext cx="8001001" cy="2091588"/>
        </p:xfrm>
        <a:graphic>
          <a:graphicData uri="http://schemas.openxmlformats.org/drawingml/2006/table">
            <a:tbl>
              <a:tblPr firstRow="1">
                <a:tableStyleId>{B301B821-A1FF-4177-AEE7-76D212191A09}</a:tableStyleId>
              </a:tblPr>
              <a:tblGrid>
                <a:gridCol w="1600200"/>
                <a:gridCol w="990600"/>
                <a:gridCol w="2438400"/>
                <a:gridCol w="2971801"/>
              </a:tblGrid>
              <a:tr h="196850">
                <a:tc>
                  <a:txBody>
                    <a:bodyPr/>
                    <a:lstStyle/>
                    <a:p>
                      <a:pPr marL="0" marR="0" algn="ctr">
                        <a:lnSpc>
                          <a:spcPct val="115000"/>
                        </a:lnSpc>
                        <a:spcBef>
                          <a:spcPts val="0"/>
                        </a:spcBef>
                        <a:spcAft>
                          <a:spcPts val="1000"/>
                        </a:spcAft>
                      </a:pPr>
                      <a:r>
                        <a:rPr lang="en-US" sz="1600" dirty="0"/>
                        <a:t>Districts </a:t>
                      </a:r>
                      <a:endParaRPr lang="en-US" sz="1600" b="1" dirty="0">
                        <a:solidFill>
                          <a:schemeClr val="bg1"/>
                        </a:solidFill>
                        <a:latin typeface="Calibri"/>
                        <a:ea typeface="Calibri"/>
                        <a:cs typeface="Times New Roman"/>
                      </a:endParaRPr>
                    </a:p>
                  </a:txBody>
                  <a:tcPr marL="64338" marR="64338" marT="32169" marB="321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600" dirty="0"/>
                        <a:t>ECD Centers </a:t>
                      </a:r>
                      <a:endParaRPr lang="en-US" sz="1600" b="1" dirty="0">
                        <a:solidFill>
                          <a:schemeClr val="bg1"/>
                        </a:solidFill>
                        <a:latin typeface="Calibri"/>
                        <a:ea typeface="Calibri"/>
                        <a:cs typeface="Times New Roman"/>
                      </a:endParaRPr>
                    </a:p>
                  </a:txBody>
                  <a:tcPr marL="64338" marR="64338" marT="32169" marB="321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600" b="1" dirty="0" smtClean="0">
                          <a:solidFill>
                            <a:schemeClr val="bg1"/>
                          </a:solidFill>
                          <a:latin typeface="Calibri"/>
                          <a:ea typeface="Calibri"/>
                          <a:cs typeface="Times New Roman"/>
                        </a:rPr>
                        <a:t>ECD Staff</a:t>
                      </a:r>
                      <a:endParaRPr lang="en-US" sz="1600" b="1" dirty="0">
                        <a:solidFill>
                          <a:schemeClr val="bg1"/>
                        </a:solidFill>
                        <a:latin typeface="Calibri"/>
                        <a:ea typeface="Calibri"/>
                        <a:cs typeface="Times New Roman"/>
                      </a:endParaRPr>
                    </a:p>
                  </a:txBody>
                  <a:tcPr marL="64338" marR="64338" marT="32169" marB="321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600" dirty="0" smtClean="0"/>
                        <a:t>Beneficiaries</a:t>
                      </a:r>
                      <a:endParaRPr lang="en-US" sz="1600" b="1" dirty="0">
                        <a:solidFill>
                          <a:schemeClr val="bg1"/>
                        </a:solidFill>
                        <a:latin typeface="Calibri"/>
                        <a:ea typeface="Calibri"/>
                        <a:cs typeface="Times New Roman"/>
                      </a:endParaRPr>
                    </a:p>
                  </a:txBody>
                  <a:tcPr marL="64338" marR="64338" marT="32169" marB="321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84853">
                <a:tc>
                  <a:txBody>
                    <a:bodyPr/>
                    <a:lstStyle/>
                    <a:p>
                      <a:pPr marL="0" marR="0" algn="ctr">
                        <a:lnSpc>
                          <a:spcPct val="115000"/>
                        </a:lnSpc>
                        <a:spcBef>
                          <a:spcPts val="0"/>
                        </a:spcBef>
                        <a:spcAft>
                          <a:spcPts val="1000"/>
                        </a:spcAft>
                      </a:pPr>
                      <a:r>
                        <a:rPr lang="en-US" sz="1600" dirty="0" err="1"/>
                        <a:t>Shikarpur</a:t>
                      </a:r>
                      <a:r>
                        <a:rPr lang="en-US" sz="1600" dirty="0"/>
                        <a:t> </a:t>
                      </a:r>
                      <a:endParaRPr lang="en-US" sz="1600" dirty="0">
                        <a:latin typeface="Calibri"/>
                        <a:ea typeface="Calibri"/>
                        <a:cs typeface="Times New Roman"/>
                      </a:endParaRPr>
                    </a:p>
                  </a:txBody>
                  <a:tcPr marL="64338" marR="64338" marT="32169" marB="321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600" dirty="0"/>
                        <a:t>04 </a:t>
                      </a:r>
                      <a:endParaRPr lang="en-US" sz="1600" dirty="0">
                        <a:latin typeface="Calibri"/>
                        <a:ea typeface="Calibri"/>
                        <a:cs typeface="Times New Roman"/>
                      </a:endParaRPr>
                    </a:p>
                  </a:txBody>
                  <a:tcPr marL="64338" marR="64338" marT="32169" marB="321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600" dirty="0" smtClean="0"/>
                        <a:t>Staff</a:t>
                      </a:r>
                      <a:r>
                        <a:rPr lang="en-US" sz="1600" baseline="0" dirty="0" smtClean="0"/>
                        <a:t> =</a:t>
                      </a:r>
                      <a:r>
                        <a:rPr lang="en-US" sz="1600" dirty="0" smtClean="0"/>
                        <a:t> 6</a:t>
                      </a:r>
                    </a:p>
                    <a:p>
                      <a:pPr marL="0" marR="0" indent="0" algn="ctr" defTabSz="914400" rtl="0" eaLnBrk="1" fontAlgn="auto" latinLnBrk="0" hangingPunct="1">
                        <a:lnSpc>
                          <a:spcPct val="115000"/>
                        </a:lnSpc>
                        <a:spcBef>
                          <a:spcPts val="0"/>
                        </a:spcBef>
                        <a:spcAft>
                          <a:spcPts val="0"/>
                        </a:spcAft>
                        <a:buClrTx/>
                        <a:buSzTx/>
                        <a:buFontTx/>
                        <a:buNone/>
                        <a:tabLst/>
                        <a:defRPr/>
                      </a:pPr>
                      <a:r>
                        <a:rPr lang="en-US" sz="1600" dirty="0" smtClean="0"/>
                        <a:t>  (Centre Manager, Lady Health Worker, Teachers &amp; Assistant, Maid) </a:t>
                      </a:r>
                      <a:endParaRPr lang="en-US" sz="1600" dirty="0" smtClean="0">
                        <a:latin typeface="+mn-lt"/>
                        <a:ea typeface="Calibri"/>
                        <a:cs typeface="Times New Roman"/>
                      </a:endParaRPr>
                    </a:p>
                    <a:p>
                      <a:pPr marL="0" marR="0" algn="ctr">
                        <a:lnSpc>
                          <a:spcPct val="115000"/>
                        </a:lnSpc>
                        <a:spcBef>
                          <a:spcPts val="0"/>
                        </a:spcBef>
                        <a:spcAft>
                          <a:spcPts val="0"/>
                        </a:spcAft>
                      </a:pPr>
                      <a:endParaRPr lang="en-US" sz="1600" dirty="0">
                        <a:latin typeface="Calibri"/>
                        <a:ea typeface="Calibri"/>
                        <a:cs typeface="Times New Roman"/>
                      </a:endParaRPr>
                    </a:p>
                  </a:txBody>
                  <a:tcPr marL="64338" marR="64338" marT="32169" marB="321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600" dirty="0"/>
                        <a:t>Children: </a:t>
                      </a:r>
                      <a:r>
                        <a:rPr lang="en-US" sz="1600" dirty="0" smtClean="0"/>
                        <a:t>800:  </a:t>
                      </a:r>
                      <a:r>
                        <a:rPr lang="en-US" sz="1600" dirty="0"/>
                        <a:t>Mothers: 400  </a:t>
                      </a:r>
                      <a:r>
                        <a:rPr lang="en-US" sz="1600" dirty="0" smtClean="0"/>
                        <a:t> </a:t>
                      </a:r>
                    </a:p>
                    <a:p>
                      <a:pPr marL="0" marR="0" algn="ctr">
                        <a:lnSpc>
                          <a:spcPct val="115000"/>
                        </a:lnSpc>
                        <a:spcBef>
                          <a:spcPts val="0"/>
                        </a:spcBef>
                        <a:spcAft>
                          <a:spcPts val="0"/>
                        </a:spcAft>
                      </a:pPr>
                      <a:r>
                        <a:rPr lang="en-US" sz="1600" dirty="0" smtClean="0"/>
                        <a:t>In</a:t>
                      </a:r>
                      <a:r>
                        <a:rPr lang="en-US" sz="1600" baseline="0" dirty="0" smtClean="0"/>
                        <a:t> each district (</a:t>
                      </a:r>
                      <a:r>
                        <a:rPr lang="en-US" sz="1600" baseline="0" dirty="0" err="1" smtClean="0"/>
                        <a:t>Shikarpur</a:t>
                      </a:r>
                      <a:r>
                        <a:rPr lang="en-US" sz="1600" baseline="0" dirty="0" smtClean="0"/>
                        <a:t> &amp; </a:t>
                      </a:r>
                      <a:r>
                        <a:rPr lang="en-US" sz="1600" baseline="0" dirty="0" err="1" smtClean="0"/>
                        <a:t>Zahirpir</a:t>
                      </a:r>
                      <a:r>
                        <a:rPr lang="en-US" sz="1600" baseline="0" dirty="0" smtClean="0"/>
                        <a:t>)</a:t>
                      </a:r>
                      <a:endParaRPr lang="en-US" sz="1600" dirty="0"/>
                    </a:p>
                  </a:txBody>
                  <a:tcPr marL="64338" marR="64338" marT="32169" marB="321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8340">
                <a:tc>
                  <a:txBody>
                    <a:bodyPr/>
                    <a:lstStyle/>
                    <a:p>
                      <a:pPr marL="0" marR="0" algn="ctr">
                        <a:lnSpc>
                          <a:spcPct val="115000"/>
                        </a:lnSpc>
                        <a:spcBef>
                          <a:spcPts val="0"/>
                        </a:spcBef>
                        <a:spcAft>
                          <a:spcPts val="1000"/>
                        </a:spcAft>
                      </a:pPr>
                      <a:r>
                        <a:rPr lang="en-US" sz="1600" dirty="0" err="1"/>
                        <a:t>Rahim</a:t>
                      </a:r>
                      <a:r>
                        <a:rPr lang="en-US" sz="1600" dirty="0"/>
                        <a:t> </a:t>
                      </a:r>
                      <a:r>
                        <a:rPr lang="en-US" sz="1600" dirty="0" err="1"/>
                        <a:t>Yar</a:t>
                      </a:r>
                      <a:r>
                        <a:rPr lang="en-US" sz="1600" dirty="0"/>
                        <a:t> Khan </a:t>
                      </a:r>
                      <a:endParaRPr lang="en-US" sz="1600" dirty="0">
                        <a:latin typeface="Calibri"/>
                        <a:ea typeface="Calibri"/>
                        <a:cs typeface="Times New Roman"/>
                      </a:endParaRPr>
                    </a:p>
                  </a:txBody>
                  <a:tcPr marL="64338" marR="64338" marT="32169" marB="321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600" dirty="0"/>
                        <a:t>04 </a:t>
                      </a:r>
                      <a:endParaRPr lang="en-US" sz="1600" dirty="0">
                        <a:latin typeface="Calibri"/>
                        <a:ea typeface="Calibri"/>
                        <a:cs typeface="Times New Roman"/>
                      </a:endParaRPr>
                    </a:p>
                  </a:txBody>
                  <a:tcPr marL="64338" marR="64338" marT="32169" marB="321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pPr marL="0" marR="0" algn="ctr">
                        <a:lnSpc>
                          <a:spcPct val="115000"/>
                        </a:lnSpc>
                        <a:spcBef>
                          <a:spcPts val="0"/>
                        </a:spcBef>
                        <a:spcAft>
                          <a:spcPts val="1000"/>
                        </a:spcAft>
                      </a:pPr>
                      <a:endParaRPr lang="en-US" sz="1000" dirty="0">
                        <a:latin typeface="Calibri"/>
                        <a:ea typeface="Calibri"/>
                        <a:cs typeface="Times New Roman"/>
                      </a:endParaRPr>
                    </a:p>
                  </a:txBody>
                  <a:tcPr marL="64338" marR="64338" marT="32169" marB="32169">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9EDF4"/>
                    </a:solidFill>
                  </a:tcPr>
                </a:tc>
              </a:tr>
              <a:tr h="124688">
                <a:tc>
                  <a:txBody>
                    <a:bodyPr/>
                    <a:lstStyle/>
                    <a:p>
                      <a:pPr marL="0" marR="0" algn="ctr">
                        <a:lnSpc>
                          <a:spcPct val="115000"/>
                        </a:lnSpc>
                        <a:spcBef>
                          <a:spcPts val="0"/>
                        </a:spcBef>
                        <a:spcAft>
                          <a:spcPts val="1000"/>
                        </a:spcAft>
                      </a:pPr>
                      <a:r>
                        <a:rPr lang="en-US" sz="1600"/>
                        <a:t>Muzaffargarh </a:t>
                      </a:r>
                      <a:endParaRPr lang="en-US" sz="1600">
                        <a:latin typeface="Calibri"/>
                        <a:ea typeface="Calibri"/>
                        <a:cs typeface="Times New Roman"/>
                      </a:endParaRPr>
                    </a:p>
                  </a:txBody>
                  <a:tcPr marL="64338" marR="64338" marT="32169" marB="321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600" dirty="0"/>
                        <a:t>07 </a:t>
                      </a:r>
                      <a:endParaRPr lang="en-US" sz="1600" dirty="0">
                        <a:latin typeface="Calibri"/>
                        <a:ea typeface="Calibri"/>
                        <a:cs typeface="Times New Roman"/>
                      </a:endParaRPr>
                    </a:p>
                  </a:txBody>
                  <a:tcPr marL="64338" marR="64338" marT="32169" marB="321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algn="ctr">
                        <a:lnSpc>
                          <a:spcPct val="115000"/>
                        </a:lnSpc>
                        <a:spcBef>
                          <a:spcPts val="0"/>
                        </a:spcBef>
                        <a:spcAft>
                          <a:spcPts val="1000"/>
                        </a:spcAft>
                      </a:pPr>
                      <a:endParaRPr lang="en-US" sz="1000" dirty="0">
                        <a:latin typeface="Calibri"/>
                        <a:ea typeface="Calibri"/>
                        <a:cs typeface="Times New Roman"/>
                      </a:endParaRPr>
                    </a:p>
                  </a:txBody>
                  <a:tcPr marL="64338" marR="64338" marT="32169" marB="321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600" dirty="0"/>
                        <a:t>Children = </a:t>
                      </a:r>
                      <a:r>
                        <a:rPr lang="en-US" sz="1600" dirty="0" smtClean="0"/>
                        <a:t>1400; </a:t>
                      </a:r>
                      <a:r>
                        <a:rPr lang="en-US" sz="1600" dirty="0"/>
                        <a:t>Mothers = 700 </a:t>
                      </a:r>
                      <a:endParaRPr lang="en-US" sz="1000" dirty="0">
                        <a:latin typeface="Calibri"/>
                        <a:ea typeface="Calibri"/>
                        <a:cs typeface="Times New Roman"/>
                      </a:endParaRPr>
                    </a:p>
                  </a:txBody>
                  <a:tcPr marL="64338" marR="64338" marT="32169" marB="3216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74638"/>
            <a:ext cx="8229600" cy="944562"/>
          </a:xfrm>
        </p:spPr>
        <p:txBody>
          <a:bodyPr/>
          <a:lstStyle/>
          <a:p>
            <a:r>
              <a:rPr lang="en-US" sz="3200" b="1" dirty="0" smtClean="0">
                <a:solidFill>
                  <a:schemeClr val="accent1">
                    <a:lumMod val="75000"/>
                  </a:schemeClr>
                </a:solidFill>
              </a:rPr>
              <a:t>Enrolment Status - ECD /SV Centers</a:t>
            </a:r>
          </a:p>
        </p:txBody>
      </p:sp>
      <p:graphicFrame>
        <p:nvGraphicFramePr>
          <p:cNvPr id="4" name="Content Placeholder 6"/>
          <p:cNvGraphicFramePr>
            <a:graphicFrameLocks/>
          </p:cNvGraphicFramePr>
          <p:nvPr/>
        </p:nvGraphicFramePr>
        <p:xfrm>
          <a:off x="457200" y="1447800"/>
          <a:ext cx="8305800" cy="3776518"/>
        </p:xfrm>
        <a:graphic>
          <a:graphicData uri="http://schemas.openxmlformats.org/drawingml/2006/table">
            <a:tbl>
              <a:tblPr firstRow="1" bandRow="1">
                <a:tableStyleId>{5C22544A-7EE6-4342-B048-85BDC9FD1C3A}</a:tableStyleId>
              </a:tblPr>
              <a:tblGrid>
                <a:gridCol w="586395"/>
                <a:gridCol w="1716540"/>
                <a:gridCol w="1407080"/>
                <a:gridCol w="1097655"/>
                <a:gridCol w="1749065"/>
                <a:gridCol w="1749065"/>
              </a:tblGrid>
              <a:tr h="838200">
                <a:tc>
                  <a:txBody>
                    <a:bodyPr/>
                    <a:lstStyle/>
                    <a:p>
                      <a:pPr algn="ctr"/>
                      <a:r>
                        <a:rPr lang="en-US" sz="2000" dirty="0" smtClean="0"/>
                        <a:t>Sr.</a:t>
                      </a:r>
                      <a:endParaRPr lang="en-US" sz="2000" dirty="0"/>
                    </a:p>
                  </a:txBody>
                  <a:tcPr/>
                </a:tc>
                <a:tc>
                  <a:txBody>
                    <a:bodyPr/>
                    <a:lstStyle/>
                    <a:p>
                      <a:pPr algn="ctr"/>
                      <a:r>
                        <a:rPr lang="en-US" sz="2000" dirty="0" smtClean="0"/>
                        <a:t>District</a:t>
                      </a:r>
                      <a:endParaRPr lang="en-US" sz="2000" dirty="0"/>
                    </a:p>
                  </a:txBody>
                  <a:tcPr/>
                </a:tc>
                <a:tc>
                  <a:txBody>
                    <a:bodyPr/>
                    <a:lstStyle/>
                    <a:p>
                      <a:pPr algn="ctr"/>
                      <a:r>
                        <a:rPr lang="en-US" sz="2000" dirty="0" smtClean="0"/>
                        <a:t>No. of Centers  </a:t>
                      </a:r>
                      <a:endParaRPr lang="en-US" sz="2000" dirty="0"/>
                    </a:p>
                  </a:txBody>
                  <a:tcPr/>
                </a:tc>
                <a:tc>
                  <a:txBody>
                    <a:bodyPr/>
                    <a:lstStyle/>
                    <a:p>
                      <a:pPr algn="ctr"/>
                      <a:r>
                        <a:rPr lang="en-US" sz="2000" dirty="0" smtClean="0"/>
                        <a:t>No. of Enrolled </a:t>
                      </a:r>
                    </a:p>
                    <a:p>
                      <a:pPr algn="ctr"/>
                      <a:r>
                        <a:rPr lang="en-US" sz="2000" dirty="0" smtClean="0"/>
                        <a:t>Children</a:t>
                      </a:r>
                      <a:endParaRPr lang="en-US" sz="2000" dirty="0"/>
                    </a:p>
                  </a:txBody>
                  <a:tcPr/>
                </a:tc>
                <a:tc>
                  <a:txBody>
                    <a:bodyPr/>
                    <a:lstStyle/>
                    <a:p>
                      <a:pPr algn="ctr"/>
                      <a:r>
                        <a:rPr lang="en-US" sz="2000" dirty="0" smtClean="0"/>
                        <a:t>% Girls </a:t>
                      </a:r>
                      <a:endParaRPr lang="en-US" sz="2000" dirty="0"/>
                    </a:p>
                  </a:txBody>
                  <a:tcPr/>
                </a:tc>
                <a:tc>
                  <a:txBody>
                    <a:bodyPr/>
                    <a:lstStyle/>
                    <a:p>
                      <a:pPr algn="ctr"/>
                      <a:r>
                        <a:rPr lang="en-US" sz="2000" dirty="0" smtClean="0"/>
                        <a:t>Mainstreamed</a:t>
                      </a:r>
                      <a:r>
                        <a:rPr lang="en-US" sz="2000" baseline="0" dirty="0" smtClean="0"/>
                        <a:t> Children in Govt. School</a:t>
                      </a:r>
                      <a:endParaRPr lang="en-US" sz="2000" dirty="0"/>
                    </a:p>
                  </a:txBody>
                  <a:tcPr/>
                </a:tc>
              </a:tr>
              <a:tr h="920785">
                <a:tc>
                  <a:txBody>
                    <a:bodyPr/>
                    <a:lstStyle/>
                    <a:p>
                      <a:pPr marL="228600" indent="-228600" algn="ctr">
                        <a:buFont typeface="+mj-lt"/>
                        <a:buNone/>
                      </a:pPr>
                      <a:r>
                        <a:rPr lang="en-US" sz="2000" dirty="0" smtClean="0"/>
                        <a:t>1</a:t>
                      </a:r>
                      <a:endParaRPr lang="en-US" sz="2000" dirty="0"/>
                    </a:p>
                  </a:txBody>
                  <a:tcPr>
                    <a:solidFill>
                      <a:srgbClr val="92D050"/>
                    </a:solidFill>
                  </a:tcPr>
                </a:tc>
                <a:tc>
                  <a:txBody>
                    <a:bodyPr/>
                    <a:lstStyle/>
                    <a:p>
                      <a:r>
                        <a:rPr lang="en-US" sz="2000" dirty="0" err="1" smtClean="0"/>
                        <a:t>Kot</a:t>
                      </a:r>
                      <a:r>
                        <a:rPr lang="en-US" sz="2000" dirty="0" smtClean="0"/>
                        <a:t> </a:t>
                      </a:r>
                      <a:r>
                        <a:rPr lang="en-US" sz="2000" dirty="0" err="1" smtClean="0"/>
                        <a:t>Adu</a:t>
                      </a:r>
                      <a:r>
                        <a:rPr lang="en-US" sz="2000" dirty="0" smtClean="0"/>
                        <a:t> -</a:t>
                      </a:r>
                      <a:r>
                        <a:rPr lang="en-US" sz="2000" dirty="0" err="1" smtClean="0"/>
                        <a:t>Muzaffer</a:t>
                      </a:r>
                      <a:r>
                        <a:rPr lang="en-US" sz="2000" baseline="0" dirty="0" smtClean="0"/>
                        <a:t> Garh </a:t>
                      </a:r>
                      <a:endParaRPr lang="en-US" sz="2000" dirty="0"/>
                    </a:p>
                  </a:txBody>
                  <a:tcPr>
                    <a:solidFill>
                      <a:srgbClr val="92D050"/>
                    </a:solidFill>
                  </a:tcPr>
                </a:tc>
                <a:tc>
                  <a:txBody>
                    <a:bodyPr/>
                    <a:lstStyle/>
                    <a:p>
                      <a:pPr algn="ctr"/>
                      <a:r>
                        <a:rPr lang="en-US" sz="2000" dirty="0" smtClean="0"/>
                        <a:t>7</a:t>
                      </a:r>
                      <a:endParaRPr lang="en-US" sz="2000" dirty="0"/>
                    </a:p>
                  </a:txBody>
                  <a:tcPr>
                    <a:solidFill>
                      <a:srgbClr val="92D050"/>
                    </a:solidFill>
                  </a:tcPr>
                </a:tc>
                <a:tc>
                  <a:txBody>
                    <a:bodyPr/>
                    <a:lstStyle/>
                    <a:p>
                      <a:pPr algn="ctr"/>
                      <a:r>
                        <a:rPr lang="en-US" sz="2000" dirty="0" smtClean="0"/>
                        <a:t>800</a:t>
                      </a:r>
                      <a:endParaRPr lang="en-US" sz="2000" dirty="0"/>
                    </a:p>
                  </a:txBody>
                  <a:tcPr>
                    <a:solidFill>
                      <a:srgbClr val="92D050"/>
                    </a:solidFill>
                  </a:tcPr>
                </a:tc>
                <a:tc>
                  <a:txBody>
                    <a:bodyPr/>
                    <a:lstStyle/>
                    <a:p>
                      <a:pPr algn="ctr"/>
                      <a:r>
                        <a:rPr lang="en-US" sz="2000" dirty="0" smtClean="0"/>
                        <a:t>60</a:t>
                      </a:r>
                      <a:endParaRPr lang="en-US" sz="2000" dirty="0"/>
                    </a:p>
                  </a:txBody>
                  <a:tcPr>
                    <a:solidFill>
                      <a:srgbClr val="92D050"/>
                    </a:solidFill>
                  </a:tcPr>
                </a:tc>
                <a:tc>
                  <a:txBody>
                    <a:bodyPr/>
                    <a:lstStyle/>
                    <a:p>
                      <a:pPr algn="ctr"/>
                      <a:r>
                        <a:rPr lang="en-US" sz="2000" dirty="0" smtClean="0"/>
                        <a:t>59</a:t>
                      </a:r>
                      <a:endParaRPr lang="en-US" sz="2000" dirty="0"/>
                    </a:p>
                  </a:txBody>
                  <a:tcPr>
                    <a:solidFill>
                      <a:srgbClr val="92D050"/>
                    </a:solidFill>
                  </a:tcPr>
                </a:tc>
              </a:tr>
              <a:tr h="920785">
                <a:tc>
                  <a:txBody>
                    <a:bodyPr/>
                    <a:lstStyle/>
                    <a:p>
                      <a:pPr marL="228600" indent="-228600" algn="ctr">
                        <a:buFont typeface="+mj-lt"/>
                        <a:buNone/>
                      </a:pPr>
                      <a:r>
                        <a:rPr lang="en-US" sz="2000" dirty="0" smtClean="0"/>
                        <a:t>2</a:t>
                      </a:r>
                      <a:endParaRPr lang="en-US" sz="2000" dirty="0"/>
                    </a:p>
                  </a:txBody>
                  <a:tcPr>
                    <a:solidFill>
                      <a:srgbClr val="FFC000"/>
                    </a:solidFill>
                  </a:tcPr>
                </a:tc>
                <a:tc>
                  <a:txBody>
                    <a:bodyPr/>
                    <a:lstStyle/>
                    <a:p>
                      <a:r>
                        <a:rPr lang="en-US" sz="2000" dirty="0" err="1" smtClean="0"/>
                        <a:t>Zahirpir</a:t>
                      </a:r>
                      <a:r>
                        <a:rPr lang="en-US" sz="2000" dirty="0" smtClean="0"/>
                        <a:t>- </a:t>
                      </a:r>
                      <a:r>
                        <a:rPr lang="en-US" sz="2000" dirty="0" err="1" smtClean="0"/>
                        <a:t>Rahim</a:t>
                      </a:r>
                      <a:r>
                        <a:rPr lang="en-US" sz="2000" baseline="0" dirty="0" smtClean="0"/>
                        <a:t> </a:t>
                      </a:r>
                      <a:r>
                        <a:rPr lang="en-US" sz="2000" baseline="0" dirty="0" err="1" smtClean="0"/>
                        <a:t>Yar</a:t>
                      </a:r>
                      <a:r>
                        <a:rPr lang="en-US" sz="2000" baseline="0" dirty="0" smtClean="0"/>
                        <a:t> Khan </a:t>
                      </a:r>
                      <a:endParaRPr lang="en-US" sz="2000" dirty="0"/>
                    </a:p>
                  </a:txBody>
                  <a:tcPr>
                    <a:solidFill>
                      <a:srgbClr val="FFC000"/>
                    </a:solidFill>
                  </a:tcPr>
                </a:tc>
                <a:tc>
                  <a:txBody>
                    <a:bodyPr/>
                    <a:lstStyle/>
                    <a:p>
                      <a:pPr algn="ctr"/>
                      <a:r>
                        <a:rPr lang="en-US" sz="2000" dirty="0" smtClean="0"/>
                        <a:t>4</a:t>
                      </a:r>
                      <a:endParaRPr lang="en-US" sz="2000" dirty="0"/>
                    </a:p>
                  </a:txBody>
                  <a:tcPr>
                    <a:solidFill>
                      <a:srgbClr val="FFC000"/>
                    </a:solidFill>
                  </a:tcPr>
                </a:tc>
                <a:tc>
                  <a:txBody>
                    <a:bodyPr/>
                    <a:lstStyle/>
                    <a:p>
                      <a:pPr algn="ctr"/>
                      <a:r>
                        <a:rPr lang="en-US" sz="2000" dirty="0" smtClean="0"/>
                        <a:t>400</a:t>
                      </a:r>
                      <a:endParaRPr lang="en-US" sz="2000" dirty="0"/>
                    </a:p>
                  </a:txBody>
                  <a:tcPr>
                    <a:solidFill>
                      <a:srgbClr val="FFC000"/>
                    </a:solidFill>
                  </a:tcPr>
                </a:tc>
                <a:tc>
                  <a:txBody>
                    <a:bodyPr/>
                    <a:lstStyle/>
                    <a:p>
                      <a:pPr algn="ctr"/>
                      <a:r>
                        <a:rPr lang="en-US" sz="2000" dirty="0" smtClean="0"/>
                        <a:t>60</a:t>
                      </a:r>
                      <a:endParaRPr lang="en-US" sz="2000" dirty="0"/>
                    </a:p>
                  </a:txBody>
                  <a:tcPr>
                    <a:solidFill>
                      <a:srgbClr val="FFC000"/>
                    </a:solidFill>
                  </a:tcPr>
                </a:tc>
                <a:tc>
                  <a:txBody>
                    <a:bodyPr/>
                    <a:lstStyle/>
                    <a:p>
                      <a:pPr algn="ctr"/>
                      <a:r>
                        <a:rPr lang="en-US" sz="2000" dirty="0" smtClean="0"/>
                        <a:t>-</a:t>
                      </a:r>
                      <a:endParaRPr lang="en-US" sz="2000" dirty="0"/>
                    </a:p>
                  </a:txBody>
                  <a:tcPr>
                    <a:solidFill>
                      <a:srgbClr val="FFC000"/>
                    </a:solidFill>
                  </a:tcPr>
                </a:tc>
              </a:tr>
              <a:tr h="844053">
                <a:tc>
                  <a:txBody>
                    <a:bodyPr/>
                    <a:lstStyle/>
                    <a:p>
                      <a:pPr marL="228600" indent="-228600" algn="ctr">
                        <a:buFont typeface="+mj-lt"/>
                        <a:buNone/>
                      </a:pPr>
                      <a:r>
                        <a:rPr lang="en-US" sz="2000" dirty="0" smtClean="0"/>
                        <a:t>3</a:t>
                      </a:r>
                      <a:endParaRPr lang="en-US" sz="2000" dirty="0"/>
                    </a:p>
                  </a:txBody>
                  <a:tcPr>
                    <a:solidFill>
                      <a:schemeClr val="accent2">
                        <a:lumMod val="40000"/>
                        <a:lumOff val="60000"/>
                      </a:schemeClr>
                    </a:solidFill>
                  </a:tcPr>
                </a:tc>
                <a:tc>
                  <a:txBody>
                    <a:bodyPr/>
                    <a:lstStyle/>
                    <a:p>
                      <a:r>
                        <a:rPr lang="en-US" sz="2000" dirty="0" err="1" smtClean="0"/>
                        <a:t>Shikarpur</a:t>
                      </a:r>
                      <a:r>
                        <a:rPr lang="en-US" sz="2000" dirty="0" smtClean="0"/>
                        <a:t> </a:t>
                      </a:r>
                      <a:endParaRPr lang="en-US" sz="2000" dirty="0"/>
                    </a:p>
                  </a:txBody>
                  <a:tcPr>
                    <a:solidFill>
                      <a:schemeClr val="accent2">
                        <a:lumMod val="40000"/>
                        <a:lumOff val="60000"/>
                      </a:schemeClr>
                    </a:solidFill>
                  </a:tcPr>
                </a:tc>
                <a:tc>
                  <a:txBody>
                    <a:bodyPr/>
                    <a:lstStyle/>
                    <a:p>
                      <a:pPr algn="ctr"/>
                      <a:r>
                        <a:rPr lang="en-US" sz="2000" dirty="0" smtClean="0"/>
                        <a:t>4</a:t>
                      </a:r>
                      <a:endParaRPr lang="en-US" sz="2000" dirty="0"/>
                    </a:p>
                  </a:txBody>
                  <a:tcPr>
                    <a:solidFill>
                      <a:schemeClr val="accent2">
                        <a:lumMod val="40000"/>
                        <a:lumOff val="60000"/>
                      </a:schemeClr>
                    </a:solidFill>
                  </a:tcPr>
                </a:tc>
                <a:tc>
                  <a:txBody>
                    <a:bodyPr/>
                    <a:lstStyle/>
                    <a:p>
                      <a:pPr algn="ctr"/>
                      <a:r>
                        <a:rPr lang="en-US" sz="2000" dirty="0" smtClean="0"/>
                        <a:t>400</a:t>
                      </a:r>
                      <a:endParaRPr lang="en-US" sz="2000" dirty="0"/>
                    </a:p>
                  </a:txBody>
                  <a:tcPr>
                    <a:solidFill>
                      <a:schemeClr val="accent2">
                        <a:lumMod val="40000"/>
                        <a:lumOff val="60000"/>
                      </a:schemeClr>
                    </a:solidFill>
                  </a:tcPr>
                </a:tc>
                <a:tc>
                  <a:txBody>
                    <a:bodyPr/>
                    <a:lstStyle/>
                    <a:p>
                      <a:pPr algn="ctr"/>
                      <a:r>
                        <a:rPr lang="en-US" sz="2000" dirty="0" smtClean="0"/>
                        <a:t>50</a:t>
                      </a:r>
                      <a:endParaRPr lang="en-US" sz="2000" dirty="0"/>
                    </a:p>
                  </a:txBody>
                  <a:tcPr>
                    <a:solidFill>
                      <a:schemeClr val="accent2">
                        <a:lumMod val="40000"/>
                        <a:lumOff val="60000"/>
                      </a:schemeClr>
                    </a:solidFill>
                  </a:tcPr>
                </a:tc>
                <a:tc>
                  <a:txBody>
                    <a:bodyPr/>
                    <a:lstStyle/>
                    <a:p>
                      <a:pPr algn="ctr"/>
                      <a:r>
                        <a:rPr lang="en-US" sz="2000" dirty="0" smtClean="0"/>
                        <a:t>- </a:t>
                      </a:r>
                      <a:endParaRPr lang="en-US" sz="2000" dirty="0"/>
                    </a:p>
                  </a:txBody>
                  <a:tcPr>
                    <a:solidFill>
                      <a:schemeClr val="accent2">
                        <a:lumMod val="40000"/>
                        <a:lumOff val="60000"/>
                      </a:schemeClr>
                    </a:solidFill>
                  </a:tcPr>
                </a:tc>
              </a:tr>
            </a:tbl>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5575"/>
            <a:ext cx="8915400" cy="1252538"/>
          </a:xfrm>
        </p:spPr>
        <p:txBody>
          <a:bodyPr rtlCol="0">
            <a:normAutofit/>
          </a:bodyPr>
          <a:lstStyle/>
          <a:p>
            <a:pPr eaLnBrk="1" fontAlgn="auto" hangingPunct="1">
              <a:spcAft>
                <a:spcPts val="0"/>
              </a:spcAft>
              <a:defRPr/>
            </a:pPr>
            <a:r>
              <a:rPr lang="en-US" sz="3200" b="1" dirty="0" smtClean="0">
                <a:solidFill>
                  <a:schemeClr val="accent1">
                    <a:lumMod val="75000"/>
                  </a:schemeClr>
                </a:solidFill>
              </a:rPr>
              <a:t>ECD -  Mother &amp; Child </a:t>
            </a:r>
            <a:br>
              <a:rPr lang="en-US" sz="3200" b="1" dirty="0" smtClean="0">
                <a:solidFill>
                  <a:schemeClr val="accent1">
                    <a:lumMod val="75000"/>
                  </a:schemeClr>
                </a:solidFill>
              </a:rPr>
            </a:br>
            <a:r>
              <a:rPr lang="en-US" sz="3200" b="1" dirty="0" smtClean="0">
                <a:solidFill>
                  <a:schemeClr val="accent1">
                    <a:lumMod val="75000"/>
                  </a:schemeClr>
                </a:solidFill>
              </a:rPr>
              <a:t>Community Learning </a:t>
            </a:r>
            <a:r>
              <a:rPr lang="en-US" sz="3200" b="1" dirty="0" err="1" smtClean="0">
                <a:solidFill>
                  <a:schemeClr val="accent1">
                    <a:lumMod val="75000"/>
                  </a:schemeClr>
                </a:solidFill>
              </a:rPr>
              <a:t>Centres</a:t>
            </a:r>
            <a:r>
              <a:rPr lang="en-US" sz="3200" b="1" dirty="0" smtClean="0">
                <a:solidFill>
                  <a:schemeClr val="accent1">
                    <a:lumMod val="75000"/>
                  </a:schemeClr>
                </a:solidFill>
              </a:rPr>
              <a:t> (CLCs)  </a:t>
            </a:r>
            <a:endParaRPr lang="en-US" sz="3200" b="1" dirty="0">
              <a:solidFill>
                <a:schemeClr val="accent1">
                  <a:lumMod val="75000"/>
                </a:schemeClr>
              </a:solidFill>
            </a:endParaRPr>
          </a:p>
        </p:txBody>
      </p:sp>
      <p:sp>
        <p:nvSpPr>
          <p:cNvPr id="29699" name="Content Placeholder 2"/>
          <p:cNvSpPr>
            <a:spLocks noGrp="1"/>
          </p:cNvSpPr>
          <p:nvPr>
            <p:ph idx="1"/>
          </p:nvPr>
        </p:nvSpPr>
        <p:spPr>
          <a:xfrm>
            <a:off x="304800" y="1371600"/>
            <a:ext cx="8839200" cy="5105400"/>
          </a:xfrm>
        </p:spPr>
        <p:txBody>
          <a:bodyPr rtlCol="0">
            <a:normAutofit fontScale="70000" lnSpcReduction="20000"/>
          </a:bodyPr>
          <a:lstStyle/>
          <a:p>
            <a:pPr eaLnBrk="1" fontAlgn="auto" hangingPunct="1">
              <a:spcAft>
                <a:spcPts val="0"/>
              </a:spcAft>
              <a:buFont typeface="Wingdings" pitchFamily="2" charset="2"/>
              <a:buNone/>
              <a:defRPr/>
            </a:pPr>
            <a:endParaRPr lang="en-US" sz="1600" b="1" u="sng" dirty="0" smtClean="0"/>
          </a:p>
          <a:p>
            <a:pPr eaLnBrk="1" fontAlgn="auto" hangingPunct="1">
              <a:spcAft>
                <a:spcPts val="0"/>
              </a:spcAft>
              <a:buFont typeface="Wingdings" pitchFamily="2" charset="2"/>
              <a:buNone/>
              <a:defRPr/>
            </a:pPr>
            <a:r>
              <a:rPr lang="en-US" b="1" u="sng" dirty="0" smtClean="0"/>
              <a:t>Elements : </a:t>
            </a:r>
          </a:p>
          <a:p>
            <a:pPr eaLnBrk="1" fontAlgn="auto" hangingPunct="1">
              <a:spcAft>
                <a:spcPts val="0"/>
              </a:spcAft>
              <a:buFont typeface="Arial" charset="0"/>
              <a:buChar char="•"/>
              <a:defRPr/>
            </a:pPr>
            <a:r>
              <a:rPr lang="en-US" dirty="0" smtClean="0"/>
              <a:t>Child’s Records/Birth, </a:t>
            </a:r>
            <a:r>
              <a:rPr lang="en-US" dirty="0" err="1" smtClean="0"/>
              <a:t>Immunisation</a:t>
            </a:r>
            <a:r>
              <a:rPr lang="en-US" dirty="0" smtClean="0"/>
              <a:t> Cards  </a:t>
            </a:r>
          </a:p>
          <a:p>
            <a:pPr eaLnBrk="1" fontAlgn="auto" hangingPunct="1">
              <a:spcAft>
                <a:spcPts val="0"/>
              </a:spcAft>
              <a:buFont typeface="Arial" charset="0"/>
              <a:buChar char="•"/>
              <a:defRPr/>
            </a:pPr>
            <a:r>
              <a:rPr lang="en-US" dirty="0" smtClean="0"/>
              <a:t>Health &amp; Growth milestone monitoring </a:t>
            </a:r>
          </a:p>
          <a:p>
            <a:pPr eaLnBrk="1" fontAlgn="auto" hangingPunct="1">
              <a:spcAft>
                <a:spcPts val="0"/>
              </a:spcAft>
              <a:buFont typeface="Arial" charset="0"/>
              <a:buChar char="•"/>
              <a:defRPr/>
            </a:pPr>
            <a:r>
              <a:rPr lang="en-US" dirty="0" smtClean="0"/>
              <a:t>Nutrition </a:t>
            </a:r>
          </a:p>
          <a:p>
            <a:pPr eaLnBrk="1" fontAlgn="auto" hangingPunct="1">
              <a:spcAft>
                <a:spcPts val="0"/>
              </a:spcAft>
              <a:buFont typeface="Arial" charset="0"/>
              <a:buChar char="•"/>
              <a:defRPr/>
            </a:pPr>
            <a:r>
              <a:rPr lang="en-US" dirty="0" smtClean="0"/>
              <a:t>Safe Play Areas </a:t>
            </a:r>
          </a:p>
          <a:p>
            <a:pPr eaLnBrk="1" fontAlgn="auto" hangingPunct="1">
              <a:spcAft>
                <a:spcPts val="0"/>
              </a:spcAft>
              <a:buFont typeface="Arial" charset="0"/>
              <a:buChar char="•"/>
              <a:defRPr/>
            </a:pPr>
            <a:r>
              <a:rPr lang="en-US" dirty="0" smtClean="0"/>
              <a:t>Tracking child’s learning milestones: P</a:t>
            </a:r>
            <a:r>
              <a:rPr lang="en-US" dirty="0" smtClean="0">
                <a:latin typeface="Andalus" pitchFamily="18" charset="-78"/>
                <a:cs typeface="Andalus" pitchFamily="18" charset="-78"/>
              </a:rPr>
              <a:t>hysical, Cognitive, Emotional &amp; </a:t>
            </a:r>
            <a:r>
              <a:rPr lang="en-US" dirty="0" err="1" smtClean="0">
                <a:latin typeface="Andalus" pitchFamily="18" charset="-78"/>
                <a:cs typeface="Andalus" pitchFamily="18" charset="-78"/>
              </a:rPr>
              <a:t>lanugage</a:t>
            </a:r>
            <a:r>
              <a:rPr lang="en-US" dirty="0" smtClean="0">
                <a:latin typeface="Andalus" pitchFamily="18" charset="-78"/>
                <a:cs typeface="Andalus" pitchFamily="18" charset="-78"/>
              </a:rPr>
              <a:t>  </a:t>
            </a:r>
            <a:endParaRPr lang="en-US" dirty="0" smtClean="0"/>
          </a:p>
          <a:p>
            <a:pPr eaLnBrk="1" fontAlgn="auto" hangingPunct="1">
              <a:spcAft>
                <a:spcPts val="0"/>
              </a:spcAft>
              <a:buFont typeface="Arial" charset="0"/>
              <a:buChar char="•"/>
              <a:defRPr/>
            </a:pPr>
            <a:r>
              <a:rPr lang="en-US" dirty="0" smtClean="0"/>
              <a:t>Early stimulation and readiness skills </a:t>
            </a:r>
          </a:p>
          <a:p>
            <a:pPr eaLnBrk="1" fontAlgn="auto" hangingPunct="1">
              <a:spcAft>
                <a:spcPts val="0"/>
              </a:spcAft>
              <a:buFont typeface="Arial" charset="0"/>
              <a:buChar char="•"/>
              <a:defRPr/>
            </a:pPr>
            <a:r>
              <a:rPr lang="en-US" dirty="0" smtClean="0"/>
              <a:t>Timely School Enrolment</a:t>
            </a:r>
          </a:p>
          <a:p>
            <a:pPr eaLnBrk="1" fontAlgn="auto" hangingPunct="1">
              <a:spcAft>
                <a:spcPts val="0"/>
              </a:spcAft>
              <a:buFont typeface="Arial" charset="0"/>
              <a:buChar char="•"/>
              <a:defRPr/>
            </a:pPr>
            <a:r>
              <a:rPr lang="en-US" dirty="0" smtClean="0"/>
              <a:t>Life skills (DRR) Rights based learning &amp;  gender empowerment </a:t>
            </a:r>
          </a:p>
          <a:p>
            <a:pPr eaLnBrk="1" fontAlgn="auto" hangingPunct="1">
              <a:spcAft>
                <a:spcPts val="0"/>
              </a:spcAft>
              <a:buFont typeface="Arial" charset="0"/>
              <a:buChar char="•"/>
              <a:defRPr/>
            </a:pPr>
            <a:r>
              <a:rPr lang="en-US" dirty="0" smtClean="0"/>
              <a:t>Governance – Mothers’ Committee – decision making body </a:t>
            </a:r>
          </a:p>
          <a:p>
            <a:pPr eaLnBrk="1" fontAlgn="auto" hangingPunct="1">
              <a:spcAft>
                <a:spcPts val="0"/>
              </a:spcAft>
              <a:buFont typeface="Arial" charset="0"/>
              <a:buChar char="•"/>
              <a:defRPr/>
            </a:pPr>
            <a:r>
              <a:rPr lang="en-US" dirty="0" smtClean="0"/>
              <a:t>Community /government ownership and sustainability</a:t>
            </a:r>
          </a:p>
          <a:p>
            <a:pPr eaLnBrk="1" fontAlgn="auto" hangingPunct="1">
              <a:spcAft>
                <a:spcPts val="0"/>
              </a:spcAft>
              <a:buFont typeface="Arial" charset="0"/>
              <a:buChar char="•"/>
              <a:defRPr/>
            </a:pPr>
            <a:r>
              <a:rPr lang="en-US" dirty="0" smtClean="0"/>
              <a:t>Locations:  	a)  On Community  owned /leased sites     </a:t>
            </a:r>
          </a:p>
          <a:p>
            <a:pPr eaLnBrk="1" fontAlgn="auto" hangingPunct="1">
              <a:spcAft>
                <a:spcPts val="0"/>
              </a:spcAft>
              <a:buFont typeface="Arial" pitchFamily="34" charset="0"/>
              <a:buNone/>
              <a:defRPr/>
            </a:pPr>
            <a:r>
              <a:rPr lang="en-US" dirty="0" smtClean="0"/>
              <a:t>			b)  On Government Model Villages – School land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0" y="0"/>
            <a:ext cx="9144000" cy="1143000"/>
          </a:xfrm>
          <a:solidFill>
            <a:schemeClr val="bg1"/>
          </a:solidFill>
        </p:spPr>
        <p:txBody>
          <a:bodyPr/>
          <a:lstStyle/>
          <a:p>
            <a:r>
              <a:rPr lang="en-US" sz="4000" b="1" dirty="0" smtClean="0">
                <a:solidFill>
                  <a:srgbClr val="C00000"/>
                </a:solidFill>
                <a:latin typeface="Arial" pitchFamily="34" charset="0"/>
                <a:cs typeface="Arial" pitchFamily="34" charset="0"/>
              </a:rPr>
              <a:t>SV – An Initiative about </a:t>
            </a:r>
            <a:br>
              <a:rPr lang="en-US" sz="4000" b="1" dirty="0" smtClean="0">
                <a:solidFill>
                  <a:srgbClr val="C00000"/>
                </a:solidFill>
                <a:latin typeface="Arial" pitchFamily="34" charset="0"/>
                <a:cs typeface="Arial" pitchFamily="34" charset="0"/>
              </a:rPr>
            </a:br>
            <a:r>
              <a:rPr lang="en-US" sz="4000" b="1" dirty="0" smtClean="0">
                <a:solidFill>
                  <a:srgbClr val="C00000"/>
                </a:solidFill>
                <a:latin typeface="Arial" pitchFamily="34" charset="0"/>
                <a:cs typeface="Arial" pitchFamily="34" charset="0"/>
              </a:rPr>
              <a:t>Unique Partnerships for the Child  </a:t>
            </a:r>
          </a:p>
        </p:txBody>
      </p:sp>
      <p:graphicFrame>
        <p:nvGraphicFramePr>
          <p:cNvPr id="5" name="Content Placeholder 4"/>
          <p:cNvGraphicFramePr>
            <a:graphicFrameLocks noGrp="1"/>
          </p:cNvGraphicFramePr>
          <p:nvPr>
            <p:ph idx="1"/>
          </p:nvPr>
        </p:nvGraphicFramePr>
        <p:xfrm>
          <a:off x="0" y="1600200"/>
          <a:ext cx="9144000" cy="50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381000" y="228600"/>
            <a:ext cx="4114800" cy="685800"/>
          </a:xfrm>
        </p:spPr>
        <p:txBody>
          <a:bodyPr/>
          <a:lstStyle/>
          <a:p>
            <a:pPr algn="l"/>
            <a:r>
              <a:rPr lang="en-US" sz="3200" dirty="0" smtClean="0">
                <a:solidFill>
                  <a:schemeClr val="accent1">
                    <a:lumMod val="75000"/>
                  </a:schemeClr>
                </a:solidFill>
                <a:latin typeface="Arabic Typesetting" pitchFamily="66" charset="-78"/>
                <a:cs typeface="Arabic Typesetting" pitchFamily="66" charset="-78"/>
              </a:rPr>
              <a:t>Safe Learning Environment:</a:t>
            </a:r>
          </a:p>
        </p:txBody>
      </p:sp>
      <p:pic>
        <p:nvPicPr>
          <p:cNvPr id="4" name="Content Placeholder 3" descr="D:\ecd pics\DSC01072.JPG"/>
          <p:cNvPicPr>
            <a:picLocks/>
          </p:cNvPicPr>
          <p:nvPr/>
        </p:nvPicPr>
        <p:blipFill>
          <a:blip r:embed="rId2" cstate="email"/>
          <a:srcRect/>
          <a:stretch>
            <a:fillRect/>
          </a:stretch>
        </p:blipFill>
        <p:spPr bwMode="auto">
          <a:xfrm>
            <a:off x="7467600" y="914400"/>
            <a:ext cx="1447800" cy="1371600"/>
          </a:xfrm>
          <a:prstGeom prst="rect">
            <a:avLst/>
          </a:prstGeom>
          <a:noFill/>
          <a:ln w="38100" cap="sq">
            <a:solidFill>
              <a:srgbClr val="000000"/>
            </a:solidFill>
            <a:miter lim="800000"/>
            <a:headEnd/>
            <a:tailEnd/>
          </a:ln>
          <a:effectLst>
            <a:outerShdw dist="38100" dir="2700000" algn="tl" rotWithShape="0">
              <a:srgbClr val="000000">
                <a:alpha val="42999"/>
              </a:srgbClr>
            </a:outerShdw>
          </a:effectLst>
        </p:spPr>
      </p:pic>
      <p:pic>
        <p:nvPicPr>
          <p:cNvPr id="6" name="Picture 5" descr="D:\ecd pics\DSC01140.JPG"/>
          <p:cNvPicPr/>
          <p:nvPr/>
        </p:nvPicPr>
        <p:blipFill>
          <a:blip r:embed="rId3" cstate="email"/>
          <a:srcRect/>
          <a:stretch>
            <a:fillRect/>
          </a:stretch>
        </p:blipFill>
        <p:spPr bwMode="auto">
          <a:xfrm>
            <a:off x="2514600" y="1143000"/>
            <a:ext cx="19812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2" descr="D:\ecd pics\New folder\Photo0115.jpg"/>
          <p:cNvPicPr>
            <a:picLocks noGrp="1" noChangeAspect="1" noChangeArrowheads="1"/>
          </p:cNvPicPr>
          <p:nvPr>
            <p:ph idx="1"/>
          </p:nvPr>
        </p:nvPicPr>
        <p:blipFill>
          <a:blip r:embed="rId4" cstate="email"/>
          <a:srcRect/>
          <a:stretch>
            <a:fillRect/>
          </a:stretch>
        </p:blipFill>
        <p:spPr>
          <a:xfrm>
            <a:off x="2438400" y="3733800"/>
            <a:ext cx="2124217" cy="2133600"/>
          </a:xfrm>
          <a:solidFill>
            <a:srgbClr val="FFFFFF">
              <a:shade val="85000"/>
            </a:srgbClr>
          </a:solidFill>
          <a:ln>
            <a:solidFill>
              <a:schemeClr val="tx1"/>
            </a:solidFill>
          </a:ln>
          <a:effectLst>
            <a:reflection blurRad="12700" stA="38000" endPos="28000" dist="5000" dir="5400000" sy="-100000" algn="bl" rotWithShape="0"/>
          </a:effectLst>
        </p:spPr>
      </p:pic>
      <p:cxnSp>
        <p:nvCxnSpPr>
          <p:cNvPr id="9" name="Straight Connector 8"/>
          <p:cNvCxnSpPr/>
          <p:nvPr/>
        </p:nvCxnSpPr>
        <p:spPr>
          <a:xfrm>
            <a:off x="4724400" y="0"/>
            <a:ext cx="0" cy="6553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itle 1"/>
          <p:cNvSpPr txBox="1">
            <a:spLocks/>
          </p:cNvSpPr>
          <p:nvPr/>
        </p:nvSpPr>
        <p:spPr bwMode="auto">
          <a:xfrm>
            <a:off x="4800600" y="228600"/>
            <a:ext cx="4114800" cy="685800"/>
          </a:xfrm>
          <a:prstGeom prst="rect">
            <a:avLst/>
          </a:prstGeom>
          <a:noFill/>
          <a:ln w="9525">
            <a:noFill/>
            <a:miter lim="800000"/>
            <a:headEnd/>
            <a:tailEnd/>
          </a:ln>
        </p:spPr>
        <p:txBody>
          <a:bodyPr anchor="ctr"/>
          <a:lstStyle/>
          <a:p>
            <a:pPr eaLnBrk="0" hangingPunct="0">
              <a:defRPr/>
            </a:pPr>
            <a:r>
              <a:rPr lang="en-US" sz="2800" dirty="0">
                <a:solidFill>
                  <a:schemeClr val="accent1">
                    <a:lumMod val="75000"/>
                  </a:schemeClr>
                </a:solidFill>
                <a:latin typeface="Arabic Typesetting" pitchFamily="66" charset="-78"/>
                <a:ea typeface="+mj-ea"/>
                <a:cs typeface="Arabic Typesetting" pitchFamily="66" charset="-78"/>
              </a:rPr>
              <a:t>Health &amp; Nutrition:</a:t>
            </a:r>
          </a:p>
        </p:txBody>
      </p:sp>
      <p:pic>
        <p:nvPicPr>
          <p:cNvPr id="45064" name="Picture 11" descr="D:\ecd pics\DSC01077.JPG"/>
          <p:cNvPicPr>
            <a:picLocks noChangeAspect="1" noChangeArrowheads="1"/>
          </p:cNvPicPr>
          <p:nvPr/>
        </p:nvPicPr>
        <p:blipFill>
          <a:blip r:embed="rId5" cstate="email">
            <a:lum bright="10000" contrast="20000"/>
          </a:blip>
          <a:srcRect/>
          <a:stretch>
            <a:fillRect/>
          </a:stretch>
        </p:blipFill>
        <p:spPr bwMode="auto">
          <a:xfrm>
            <a:off x="6172200" y="1981200"/>
            <a:ext cx="1600200" cy="1447800"/>
          </a:xfrm>
          <a:prstGeom prst="rect">
            <a:avLst/>
          </a:prstGeom>
          <a:noFill/>
          <a:ln w="9525">
            <a:solidFill>
              <a:schemeClr val="tx1"/>
            </a:solidFill>
            <a:miter lim="800000"/>
            <a:headEnd/>
            <a:tailEnd/>
          </a:ln>
        </p:spPr>
      </p:pic>
      <p:sp>
        <p:nvSpPr>
          <p:cNvPr id="13" name="TextBox 12"/>
          <p:cNvSpPr txBox="1"/>
          <p:nvPr/>
        </p:nvSpPr>
        <p:spPr>
          <a:xfrm rot="20037688">
            <a:off x="4819650" y="1062038"/>
            <a:ext cx="1670050" cy="1322387"/>
          </a:xfrm>
          <a:prstGeom prst="rect">
            <a:avLst/>
          </a:prstGeom>
          <a:solidFill>
            <a:schemeClr val="accent5">
              <a:lumMod val="40000"/>
              <a:lumOff val="60000"/>
            </a:schemeClr>
          </a:solidFill>
          <a:ln>
            <a:solidFill>
              <a:schemeClr val="tx1"/>
            </a:solidFill>
          </a:ln>
        </p:spPr>
        <p:txBody>
          <a:bodyPr>
            <a:spAutoFit/>
          </a:bodyPr>
          <a:lstStyle/>
          <a:p>
            <a:pPr>
              <a:defRPr/>
            </a:pPr>
            <a:r>
              <a:rPr lang="en-US" sz="2000" b="1" dirty="0">
                <a:latin typeface="Arabic Typesetting" pitchFamily="66" charset="-78"/>
                <a:cs typeface="Arabic Typesetting" pitchFamily="66" charset="-78"/>
              </a:rPr>
              <a:t>Monitoring of Developmental Milestones, vaccination</a:t>
            </a:r>
            <a:endParaRPr lang="en-US" sz="2000" b="1" dirty="0">
              <a:latin typeface="Arial" charset="0"/>
              <a:cs typeface="Arial" charset="0"/>
            </a:endParaRPr>
          </a:p>
        </p:txBody>
      </p:sp>
      <p:sp>
        <p:nvSpPr>
          <p:cNvPr id="14" name="TextBox 13"/>
          <p:cNvSpPr txBox="1"/>
          <p:nvPr/>
        </p:nvSpPr>
        <p:spPr>
          <a:xfrm rot="20037688">
            <a:off x="4786313" y="3362325"/>
            <a:ext cx="1670050" cy="1322388"/>
          </a:xfrm>
          <a:prstGeom prst="rect">
            <a:avLst/>
          </a:prstGeom>
          <a:solidFill>
            <a:schemeClr val="accent5">
              <a:lumMod val="40000"/>
              <a:lumOff val="60000"/>
            </a:schemeClr>
          </a:solidFill>
          <a:ln>
            <a:solidFill>
              <a:schemeClr val="tx1"/>
            </a:solidFill>
          </a:ln>
        </p:spPr>
        <p:txBody>
          <a:bodyPr>
            <a:spAutoFit/>
          </a:bodyPr>
          <a:lstStyle/>
          <a:p>
            <a:pPr>
              <a:defRPr/>
            </a:pPr>
            <a:r>
              <a:rPr lang="en-US" sz="2000" b="1" dirty="0">
                <a:latin typeface="Arabic Typesetting" pitchFamily="66" charset="-78"/>
                <a:cs typeface="Arabic Typesetting" pitchFamily="66" charset="-78"/>
              </a:rPr>
              <a:t>Cooking by Mothers –Nutritious food for Children</a:t>
            </a:r>
            <a:endParaRPr lang="en-US" sz="2000" b="1" dirty="0">
              <a:latin typeface="Arial" charset="0"/>
              <a:cs typeface="Arial" charset="0"/>
            </a:endParaRPr>
          </a:p>
        </p:txBody>
      </p:sp>
      <p:pic>
        <p:nvPicPr>
          <p:cNvPr id="45067" name="Content Placeholder 5" descr="D:\ecd pics\DSC01156.JPG"/>
          <p:cNvPicPr>
            <a:picLocks/>
          </p:cNvPicPr>
          <p:nvPr/>
        </p:nvPicPr>
        <p:blipFill>
          <a:blip r:embed="rId6" cstate="email">
            <a:lum bright="20000" contrast="20000"/>
          </a:blip>
          <a:srcRect/>
          <a:stretch>
            <a:fillRect/>
          </a:stretch>
        </p:blipFill>
        <p:spPr bwMode="auto">
          <a:xfrm>
            <a:off x="6019800" y="4114800"/>
            <a:ext cx="1447800" cy="1295400"/>
          </a:xfrm>
          <a:prstGeom prst="rect">
            <a:avLst/>
          </a:prstGeom>
          <a:noFill/>
          <a:ln w="12700">
            <a:solidFill>
              <a:schemeClr val="tx1"/>
            </a:solidFill>
            <a:miter lim="800000"/>
            <a:headEnd/>
            <a:tailEnd/>
          </a:ln>
        </p:spPr>
      </p:pic>
      <p:pic>
        <p:nvPicPr>
          <p:cNvPr id="45068" name="Picture 1" descr="D:\usman korea\DSC02054.JPG"/>
          <p:cNvPicPr>
            <a:picLocks noChangeAspect="1" noChangeArrowheads="1"/>
          </p:cNvPicPr>
          <p:nvPr/>
        </p:nvPicPr>
        <p:blipFill>
          <a:blip r:embed="rId7" cstate="email"/>
          <a:srcRect/>
          <a:stretch>
            <a:fillRect/>
          </a:stretch>
        </p:blipFill>
        <p:spPr bwMode="auto">
          <a:xfrm>
            <a:off x="7467600" y="3048000"/>
            <a:ext cx="1497013" cy="1295400"/>
          </a:xfrm>
          <a:prstGeom prst="rect">
            <a:avLst/>
          </a:prstGeom>
          <a:noFill/>
          <a:ln w="12700">
            <a:solidFill>
              <a:schemeClr val="tx1"/>
            </a:solidFill>
            <a:miter lim="800000"/>
            <a:headEnd/>
            <a:tailEnd/>
          </a:ln>
        </p:spPr>
      </p:pic>
      <p:pic>
        <p:nvPicPr>
          <p:cNvPr id="45069" name="Picture 16" descr="D:\ecd pics\Photo0050 - Copy.jpg"/>
          <p:cNvPicPr>
            <a:picLocks noChangeAspect="1" noChangeArrowheads="1"/>
          </p:cNvPicPr>
          <p:nvPr/>
        </p:nvPicPr>
        <p:blipFill>
          <a:blip r:embed="rId8" cstate="email"/>
          <a:srcRect/>
          <a:stretch>
            <a:fillRect/>
          </a:stretch>
        </p:blipFill>
        <p:spPr bwMode="auto">
          <a:xfrm>
            <a:off x="7467600" y="4953000"/>
            <a:ext cx="1447800" cy="1371600"/>
          </a:xfrm>
          <a:prstGeom prst="rect">
            <a:avLst/>
          </a:prstGeom>
          <a:noFill/>
          <a:ln w="12700">
            <a:solidFill>
              <a:schemeClr val="tx1"/>
            </a:solidFill>
            <a:miter lim="800000"/>
            <a:headEnd/>
            <a:tailEnd/>
          </a:ln>
        </p:spPr>
      </p:pic>
      <p:pic>
        <p:nvPicPr>
          <p:cNvPr id="45070" name="Picture 3" descr="D:\basti sarng\pics\DSC02080.JPG"/>
          <p:cNvPicPr>
            <a:picLocks noChangeAspect="1" noChangeArrowheads="1"/>
          </p:cNvPicPr>
          <p:nvPr/>
        </p:nvPicPr>
        <p:blipFill>
          <a:blip r:embed="rId9" cstate="email"/>
          <a:srcRect/>
          <a:stretch>
            <a:fillRect/>
          </a:stretch>
        </p:blipFill>
        <p:spPr bwMode="auto">
          <a:xfrm>
            <a:off x="228600" y="1143000"/>
            <a:ext cx="1905000" cy="2286000"/>
          </a:xfrm>
          <a:prstGeom prst="rect">
            <a:avLst/>
          </a:prstGeom>
          <a:noFill/>
          <a:ln w="12700">
            <a:solidFill>
              <a:schemeClr val="tx1"/>
            </a:solidFill>
            <a:miter lim="800000"/>
            <a:headEnd/>
            <a:tailEnd/>
          </a:ln>
        </p:spPr>
      </p:pic>
      <p:pic>
        <p:nvPicPr>
          <p:cNvPr id="45071" name="Picture 1" descr="D:\SV\pictures SVs\Photo1592.jpg"/>
          <p:cNvPicPr>
            <a:picLocks noChangeAspect="1" noChangeArrowheads="1"/>
          </p:cNvPicPr>
          <p:nvPr/>
        </p:nvPicPr>
        <p:blipFill>
          <a:blip r:embed="rId10" cstate="email"/>
          <a:srcRect/>
          <a:stretch>
            <a:fillRect/>
          </a:stretch>
        </p:blipFill>
        <p:spPr bwMode="auto">
          <a:xfrm>
            <a:off x="228600" y="3733800"/>
            <a:ext cx="1981200" cy="2133600"/>
          </a:xfrm>
          <a:prstGeom prst="rect">
            <a:avLst/>
          </a:prstGeom>
          <a:noFill/>
          <a:ln w="9525">
            <a:noFill/>
            <a:miter lim="800000"/>
            <a:headEnd/>
            <a:tailEnd/>
          </a:ln>
        </p:spPr>
      </p:pic>
      <p:pic>
        <p:nvPicPr>
          <p:cNvPr id="45072" name="Picture 7" descr="22.jpg"/>
          <p:cNvPicPr>
            <a:picLocks noChangeAspect="1"/>
          </p:cNvPicPr>
          <p:nvPr/>
        </p:nvPicPr>
        <p:blipFill>
          <a:blip r:embed="rId11" cstate="email"/>
          <a:srcRect/>
          <a:stretch>
            <a:fillRect/>
          </a:stretch>
        </p:blipFill>
        <p:spPr bwMode="auto">
          <a:xfrm>
            <a:off x="4876800" y="5410200"/>
            <a:ext cx="1624013" cy="952500"/>
          </a:xfrm>
          <a:prstGeom prst="rect">
            <a:avLst/>
          </a:prstGeom>
          <a:noFill/>
          <a:ln w="9525">
            <a:noFill/>
            <a:miter lim="800000"/>
            <a:headEnd/>
            <a:tailEnd/>
          </a:ln>
        </p:spPr>
      </p:pic>
      <p:pic>
        <p:nvPicPr>
          <p:cNvPr id="45073" name="Picture 1" descr="D:\SV\pictures SVs\Photo1592.jpg"/>
          <p:cNvPicPr>
            <a:picLocks noChangeAspect="1" noChangeArrowheads="1"/>
          </p:cNvPicPr>
          <p:nvPr/>
        </p:nvPicPr>
        <p:blipFill>
          <a:blip r:embed="rId10" cstate="email"/>
          <a:srcRect/>
          <a:stretch>
            <a:fillRect/>
          </a:stretch>
        </p:blipFill>
        <p:spPr bwMode="auto">
          <a:xfrm>
            <a:off x="228600" y="3581400"/>
            <a:ext cx="1981200"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ontent Placeholder 2"/>
          <p:cNvSpPr>
            <a:spLocks noGrp="1"/>
          </p:cNvSpPr>
          <p:nvPr>
            <p:ph idx="1"/>
          </p:nvPr>
        </p:nvSpPr>
        <p:spPr>
          <a:xfrm>
            <a:off x="457200" y="1600200"/>
            <a:ext cx="3352800" cy="4724400"/>
          </a:xfrm>
        </p:spPr>
        <p:txBody>
          <a:bodyPr/>
          <a:lstStyle/>
          <a:p>
            <a:pPr eaLnBrk="1" hangingPunct="1"/>
            <a:r>
              <a:rPr lang="en-US" sz="1200" smtClean="0"/>
              <a:t>Use of ECE Kit</a:t>
            </a:r>
          </a:p>
          <a:p>
            <a:pPr eaLnBrk="1" hangingPunct="1"/>
            <a:r>
              <a:rPr lang="en-US" sz="1200" smtClean="0"/>
              <a:t>Self Introduction </a:t>
            </a:r>
          </a:p>
          <a:p>
            <a:pPr eaLnBrk="1" hangingPunct="1"/>
            <a:r>
              <a:rPr lang="en-US" sz="1200" smtClean="0"/>
              <a:t>Concept of Family </a:t>
            </a:r>
          </a:p>
          <a:p>
            <a:pPr eaLnBrk="1" hangingPunct="1"/>
            <a:r>
              <a:rPr lang="en-US" sz="1200" smtClean="0"/>
              <a:t>Local and national festivals</a:t>
            </a:r>
          </a:p>
          <a:p>
            <a:pPr eaLnBrk="1" hangingPunct="1"/>
            <a:r>
              <a:rPr lang="en-US" sz="1200" smtClean="0"/>
              <a:t>Basic mathematical concepts</a:t>
            </a:r>
          </a:p>
          <a:p>
            <a:pPr eaLnBrk="1" hangingPunct="1"/>
            <a:r>
              <a:rPr lang="en-US" sz="1200" smtClean="0"/>
              <a:t>Story telling </a:t>
            </a:r>
          </a:p>
          <a:p>
            <a:pPr eaLnBrk="1" hangingPunct="1"/>
            <a:r>
              <a:rPr lang="en-US" sz="1200" smtClean="0"/>
              <a:t>Identification of fruits &amp; vegetables</a:t>
            </a:r>
          </a:p>
          <a:p>
            <a:pPr eaLnBrk="1" hangingPunct="1"/>
            <a:r>
              <a:rPr lang="en-US" sz="1200" smtClean="0"/>
              <a:t>Profession</a:t>
            </a:r>
          </a:p>
          <a:p>
            <a:pPr eaLnBrk="1" hangingPunct="1"/>
            <a:r>
              <a:rPr lang="en-US" sz="1200" smtClean="0"/>
              <a:t>Shapes</a:t>
            </a:r>
          </a:p>
          <a:p>
            <a:pPr eaLnBrk="1" hangingPunct="1"/>
            <a:r>
              <a:rPr lang="en-US" sz="1200" smtClean="0"/>
              <a:t>Concept of Light &amp; heavy</a:t>
            </a:r>
          </a:p>
          <a:p>
            <a:pPr eaLnBrk="1" hangingPunct="1"/>
            <a:r>
              <a:rPr lang="en-US" sz="1200" smtClean="0"/>
              <a:t>Rhymes and Lories</a:t>
            </a:r>
          </a:p>
          <a:p>
            <a:pPr eaLnBrk="1" hangingPunct="1"/>
            <a:r>
              <a:rPr lang="en-US" sz="1200" smtClean="0"/>
              <a:t>Games with Toys &amp; Puppets </a:t>
            </a:r>
          </a:p>
          <a:p>
            <a:pPr eaLnBrk="1" hangingPunct="1"/>
            <a:r>
              <a:rPr lang="en-US" sz="1200" smtClean="0"/>
              <a:t>Role Plays</a:t>
            </a:r>
          </a:p>
          <a:p>
            <a:pPr eaLnBrk="1" hangingPunct="1"/>
            <a:r>
              <a:rPr lang="en-US" sz="1200" smtClean="0"/>
              <a:t>Group Work</a:t>
            </a:r>
          </a:p>
          <a:p>
            <a:pPr eaLnBrk="1" hangingPunct="1"/>
            <a:r>
              <a:rPr lang="en-US" sz="1200" smtClean="0"/>
              <a:t>Life Skills based Activities </a:t>
            </a:r>
          </a:p>
          <a:p>
            <a:pPr eaLnBrk="1" hangingPunct="1"/>
            <a:r>
              <a:rPr lang="en-US" sz="1200" smtClean="0"/>
              <a:t>Face to Face Time</a:t>
            </a:r>
          </a:p>
          <a:p>
            <a:pPr eaLnBrk="1" hangingPunct="1"/>
            <a:r>
              <a:rPr lang="en-US" sz="1200" smtClean="0"/>
              <a:t>Greeting Circle</a:t>
            </a:r>
          </a:p>
          <a:p>
            <a:pPr eaLnBrk="1" hangingPunct="1"/>
            <a:r>
              <a:rPr lang="en-US" sz="1200" smtClean="0"/>
              <a:t>Creative Art </a:t>
            </a:r>
          </a:p>
          <a:p>
            <a:pPr eaLnBrk="1" hangingPunct="1"/>
            <a:r>
              <a:rPr lang="en-US" sz="1200" smtClean="0"/>
              <a:t>Health Activities </a:t>
            </a:r>
          </a:p>
          <a:p>
            <a:pPr eaLnBrk="1" hangingPunct="1"/>
            <a:r>
              <a:rPr lang="en-US" sz="1200" smtClean="0"/>
              <a:t>Cooking Activity –Nutirtion etc </a:t>
            </a:r>
          </a:p>
          <a:p>
            <a:pPr eaLnBrk="1" hangingPunct="1"/>
            <a:endParaRPr lang="en-US" sz="1200" smtClean="0"/>
          </a:p>
          <a:p>
            <a:endParaRPr lang="en-US" sz="1200" smtClean="0"/>
          </a:p>
        </p:txBody>
      </p:sp>
      <p:sp>
        <p:nvSpPr>
          <p:cNvPr id="46083" name="Title 1"/>
          <p:cNvSpPr>
            <a:spLocks noGrp="1"/>
          </p:cNvSpPr>
          <p:nvPr>
            <p:ph type="title"/>
          </p:nvPr>
        </p:nvSpPr>
        <p:spPr/>
        <p:txBody>
          <a:bodyPr/>
          <a:lstStyle/>
          <a:p>
            <a:pPr eaLnBrk="1" hangingPunct="1"/>
            <a:r>
              <a:rPr lang="en-US" sz="3200" b="1" dirty="0" smtClean="0">
                <a:solidFill>
                  <a:schemeClr val="accent1">
                    <a:lumMod val="75000"/>
                  </a:schemeClr>
                </a:solidFill>
              </a:rPr>
              <a:t>Learning Activities with children </a:t>
            </a:r>
          </a:p>
        </p:txBody>
      </p:sp>
      <p:pic>
        <p:nvPicPr>
          <p:cNvPr id="46084" name="Picture 2" descr="C:\Users\User\Desktop\ECD center\sanjha verha 48\pics 48 NP\IMG_1082.JPG"/>
          <p:cNvPicPr>
            <a:picLocks noChangeAspect="1" noChangeArrowheads="1"/>
          </p:cNvPicPr>
          <p:nvPr/>
        </p:nvPicPr>
        <p:blipFill>
          <a:blip r:embed="rId2" cstate="email"/>
          <a:srcRect/>
          <a:stretch>
            <a:fillRect/>
          </a:stretch>
        </p:blipFill>
        <p:spPr bwMode="auto">
          <a:xfrm>
            <a:off x="5867400" y="1239838"/>
            <a:ext cx="3079750" cy="1960562"/>
          </a:xfrm>
          <a:prstGeom prst="rect">
            <a:avLst/>
          </a:prstGeom>
          <a:noFill/>
          <a:ln w="9525">
            <a:noFill/>
            <a:miter lim="800000"/>
            <a:headEnd/>
            <a:tailEnd/>
          </a:ln>
        </p:spPr>
      </p:pic>
      <p:pic>
        <p:nvPicPr>
          <p:cNvPr id="46085" name="Picture 3" descr="C:\Users\User\Desktop\ECD center\sanjha verha 48\pics 48 NP\Photo81.jpg"/>
          <p:cNvPicPr>
            <a:picLocks noChangeAspect="1" noChangeArrowheads="1"/>
          </p:cNvPicPr>
          <p:nvPr/>
        </p:nvPicPr>
        <p:blipFill>
          <a:blip r:embed="rId3" cstate="email"/>
          <a:srcRect/>
          <a:stretch>
            <a:fillRect/>
          </a:stretch>
        </p:blipFill>
        <p:spPr bwMode="auto">
          <a:xfrm>
            <a:off x="7010400" y="3276600"/>
            <a:ext cx="1905000" cy="1524000"/>
          </a:xfrm>
          <a:prstGeom prst="rect">
            <a:avLst/>
          </a:prstGeom>
          <a:noFill/>
          <a:ln w="9525">
            <a:noFill/>
            <a:miter lim="800000"/>
            <a:headEnd/>
            <a:tailEnd/>
          </a:ln>
        </p:spPr>
      </p:pic>
      <p:pic>
        <p:nvPicPr>
          <p:cNvPr id="46086" name="Picture 4" descr="C:\Users\User\Desktop\ECD center\sanjha verha 48\pics 48 NP\IMG_1094.JPG"/>
          <p:cNvPicPr>
            <a:picLocks noChangeAspect="1" noChangeArrowheads="1"/>
          </p:cNvPicPr>
          <p:nvPr/>
        </p:nvPicPr>
        <p:blipFill>
          <a:blip r:embed="rId4" cstate="email"/>
          <a:srcRect/>
          <a:stretch>
            <a:fillRect/>
          </a:stretch>
        </p:blipFill>
        <p:spPr bwMode="auto">
          <a:xfrm>
            <a:off x="4038600" y="3276600"/>
            <a:ext cx="2809875" cy="1579563"/>
          </a:xfrm>
          <a:prstGeom prst="rect">
            <a:avLst/>
          </a:prstGeom>
          <a:noFill/>
          <a:ln w="9525">
            <a:noFill/>
            <a:miter lim="800000"/>
            <a:headEnd/>
            <a:tailEnd/>
          </a:ln>
        </p:spPr>
      </p:pic>
      <p:pic>
        <p:nvPicPr>
          <p:cNvPr id="46087" name="Picture 5" descr="C:\Users\User\Desktop\ECD center\sanjha verha 48\pics 48 NP\Photo1588.jpg"/>
          <p:cNvPicPr>
            <a:picLocks noChangeAspect="1" noChangeArrowheads="1"/>
          </p:cNvPicPr>
          <p:nvPr/>
        </p:nvPicPr>
        <p:blipFill>
          <a:blip r:embed="rId5" cstate="email"/>
          <a:srcRect/>
          <a:stretch>
            <a:fillRect/>
          </a:stretch>
        </p:blipFill>
        <p:spPr bwMode="auto">
          <a:xfrm>
            <a:off x="4114800" y="1143000"/>
            <a:ext cx="1676400" cy="2032000"/>
          </a:xfrm>
          <a:prstGeom prst="rect">
            <a:avLst/>
          </a:prstGeom>
          <a:noFill/>
          <a:ln w="9525">
            <a:noFill/>
            <a:miter lim="800000"/>
            <a:headEnd/>
            <a:tailEnd/>
          </a:ln>
        </p:spPr>
      </p:pic>
      <p:pic>
        <p:nvPicPr>
          <p:cNvPr id="46088" name="Picture 6" descr="C:\Users\User\Desktop\ECD center\sanjha verha 48\pics 48 NP\00.jpg"/>
          <p:cNvPicPr>
            <a:picLocks noChangeAspect="1" noChangeArrowheads="1"/>
          </p:cNvPicPr>
          <p:nvPr/>
        </p:nvPicPr>
        <p:blipFill>
          <a:blip r:embed="rId6" cstate="email"/>
          <a:srcRect/>
          <a:stretch>
            <a:fillRect/>
          </a:stretch>
        </p:blipFill>
        <p:spPr bwMode="auto">
          <a:xfrm>
            <a:off x="4038600" y="4953000"/>
            <a:ext cx="2819400" cy="1543050"/>
          </a:xfrm>
          <a:prstGeom prst="rect">
            <a:avLst/>
          </a:prstGeom>
          <a:noFill/>
          <a:ln w="9525">
            <a:noFill/>
            <a:miter lim="800000"/>
            <a:headEnd/>
            <a:tailEnd/>
          </a:ln>
        </p:spPr>
      </p:pic>
      <p:pic>
        <p:nvPicPr>
          <p:cNvPr id="46089" name="Picture 7" descr="C:\Users\User\Desktop\ECD center\sanjha verha 48\pics 48 NP\6.jpg"/>
          <p:cNvPicPr>
            <a:picLocks noChangeAspect="1" noChangeArrowheads="1"/>
          </p:cNvPicPr>
          <p:nvPr/>
        </p:nvPicPr>
        <p:blipFill>
          <a:blip r:embed="rId7" cstate="email"/>
          <a:srcRect/>
          <a:stretch>
            <a:fillRect/>
          </a:stretch>
        </p:blipFill>
        <p:spPr bwMode="auto">
          <a:xfrm>
            <a:off x="6985000" y="4895850"/>
            <a:ext cx="2006600" cy="1504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152400" y="274638"/>
            <a:ext cx="8763000" cy="1143000"/>
          </a:xfrm>
        </p:spPr>
        <p:txBody>
          <a:bodyPr/>
          <a:lstStyle/>
          <a:p>
            <a:r>
              <a:rPr lang="en-US" sz="3200" b="1" dirty="0" err="1" smtClean="0">
                <a:solidFill>
                  <a:schemeClr val="accent1">
                    <a:lumMod val="75000"/>
                  </a:schemeClr>
                </a:solidFill>
              </a:rPr>
              <a:t>MoU</a:t>
            </a:r>
            <a:r>
              <a:rPr lang="en-US" sz="3200" b="1" dirty="0" smtClean="0">
                <a:solidFill>
                  <a:schemeClr val="accent1">
                    <a:lumMod val="75000"/>
                  </a:schemeClr>
                </a:solidFill>
              </a:rPr>
              <a:t> signed with </a:t>
            </a:r>
            <a:r>
              <a:rPr lang="en-US" sz="3200" b="1" dirty="0" err="1" smtClean="0">
                <a:solidFill>
                  <a:schemeClr val="accent1">
                    <a:lumMod val="75000"/>
                  </a:schemeClr>
                </a:solidFill>
              </a:rPr>
              <a:t>phrsp</a:t>
            </a:r>
            <a:r>
              <a:rPr lang="en-US" sz="3200" b="1" dirty="0" smtClean="0">
                <a:solidFill>
                  <a:schemeClr val="accent1">
                    <a:lumMod val="75000"/>
                  </a:schemeClr>
                </a:solidFill>
              </a:rPr>
              <a:t>-health Department for engaging LHWs &amp; Health and Nutrition Supervisor  </a:t>
            </a:r>
          </a:p>
        </p:txBody>
      </p:sp>
      <p:pic>
        <p:nvPicPr>
          <p:cNvPr id="47107" name="Picture 2"/>
          <p:cNvPicPr>
            <a:picLocks noGrp="1" noChangeAspect="1" noChangeArrowheads="1"/>
          </p:cNvPicPr>
          <p:nvPr>
            <p:ph idx="1"/>
          </p:nvPr>
        </p:nvPicPr>
        <p:blipFill>
          <a:blip r:embed="rId2" cstate="email"/>
          <a:srcRect/>
          <a:stretch>
            <a:fillRect/>
          </a:stretch>
        </p:blipFill>
        <p:spPr>
          <a:xfrm>
            <a:off x="685800" y="1341438"/>
            <a:ext cx="7848600" cy="5211762"/>
          </a:xfrm>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381000" y="228600"/>
            <a:ext cx="8229600" cy="868362"/>
          </a:xfrm>
        </p:spPr>
        <p:txBody>
          <a:bodyPr/>
          <a:lstStyle/>
          <a:p>
            <a:r>
              <a:rPr lang="en-US" sz="3200" b="1" dirty="0" smtClean="0">
                <a:solidFill>
                  <a:schemeClr val="accent1">
                    <a:lumMod val="75000"/>
                  </a:schemeClr>
                </a:solidFill>
              </a:rPr>
              <a:t>Health Activities Undertaken by LHW in the Centers</a:t>
            </a:r>
          </a:p>
        </p:txBody>
      </p:sp>
      <p:sp>
        <p:nvSpPr>
          <p:cNvPr id="48131" name="Content Placeholder 2"/>
          <p:cNvSpPr>
            <a:spLocks noGrp="1"/>
          </p:cNvSpPr>
          <p:nvPr>
            <p:ph idx="1"/>
          </p:nvPr>
        </p:nvSpPr>
        <p:spPr>
          <a:xfrm>
            <a:off x="457200" y="1219200"/>
            <a:ext cx="3657600" cy="4648200"/>
          </a:xfrm>
        </p:spPr>
        <p:txBody>
          <a:bodyPr/>
          <a:lstStyle/>
          <a:p>
            <a:pPr>
              <a:spcBef>
                <a:spcPts val="200"/>
              </a:spcBef>
            </a:pPr>
            <a:r>
              <a:rPr lang="en-US" sz="2000" dirty="0" smtClean="0">
                <a:latin typeface="Arabic Typesetting" pitchFamily="66" charset="-78"/>
                <a:cs typeface="Arabic Typesetting" pitchFamily="66" charset="-78"/>
              </a:rPr>
              <a:t>Standard Health Action Plan</a:t>
            </a:r>
          </a:p>
          <a:p>
            <a:pPr>
              <a:spcBef>
                <a:spcPts val="200"/>
              </a:spcBef>
            </a:pPr>
            <a:r>
              <a:rPr lang="en-US" sz="2000" dirty="0" smtClean="0">
                <a:latin typeface="Arabic Typesetting" pitchFamily="66" charset="-78"/>
                <a:cs typeface="Arabic Typesetting" pitchFamily="66" charset="-78"/>
              </a:rPr>
              <a:t>Regular Sessions with Mothers &amp; Children</a:t>
            </a:r>
          </a:p>
          <a:p>
            <a:pPr>
              <a:spcBef>
                <a:spcPts val="200"/>
              </a:spcBef>
              <a:buFont typeface="Arial" pitchFamily="34" charset="0"/>
              <a:buNone/>
            </a:pPr>
            <a:r>
              <a:rPr lang="en-US" sz="2000" b="1" dirty="0" smtClean="0">
                <a:latin typeface="Arabic Typesetting" pitchFamily="66" charset="-78"/>
                <a:cs typeface="Arabic Typesetting" pitchFamily="66" charset="-78"/>
              </a:rPr>
              <a:t>Sessions with Mothers on:</a:t>
            </a:r>
          </a:p>
          <a:p>
            <a:pPr>
              <a:spcBef>
                <a:spcPts val="200"/>
              </a:spcBef>
            </a:pPr>
            <a:r>
              <a:rPr lang="en-US" sz="2000" dirty="0" smtClean="0">
                <a:latin typeface="Arabic Typesetting" pitchFamily="66" charset="-78"/>
                <a:cs typeface="Arabic Typesetting" pitchFamily="66" charset="-78"/>
              </a:rPr>
              <a:t>Parenting </a:t>
            </a:r>
          </a:p>
          <a:p>
            <a:pPr>
              <a:spcBef>
                <a:spcPts val="200"/>
              </a:spcBef>
            </a:pPr>
            <a:r>
              <a:rPr lang="en-US" sz="2000" dirty="0" smtClean="0">
                <a:latin typeface="Arabic Typesetting" pitchFamily="66" charset="-78"/>
                <a:cs typeface="Arabic Typesetting" pitchFamily="66" charset="-78"/>
              </a:rPr>
              <a:t>Reproductive Health</a:t>
            </a:r>
          </a:p>
          <a:p>
            <a:pPr>
              <a:spcBef>
                <a:spcPts val="200"/>
              </a:spcBef>
            </a:pPr>
            <a:r>
              <a:rPr lang="en-US" sz="2000" dirty="0" smtClean="0">
                <a:latin typeface="Arabic Typesetting" pitchFamily="66" charset="-78"/>
                <a:cs typeface="Arabic Typesetting" pitchFamily="66" charset="-78"/>
              </a:rPr>
              <a:t>Breast feeding</a:t>
            </a:r>
          </a:p>
          <a:p>
            <a:pPr>
              <a:spcBef>
                <a:spcPts val="200"/>
              </a:spcBef>
            </a:pPr>
            <a:r>
              <a:rPr lang="en-US" sz="2000" dirty="0" smtClean="0">
                <a:latin typeface="Arabic Typesetting" pitchFamily="66" charset="-78"/>
                <a:cs typeface="Arabic Typesetting" pitchFamily="66" charset="-78"/>
              </a:rPr>
              <a:t>Cleanliness</a:t>
            </a:r>
          </a:p>
          <a:p>
            <a:pPr>
              <a:spcBef>
                <a:spcPts val="200"/>
              </a:spcBef>
            </a:pPr>
            <a:r>
              <a:rPr lang="en-US" sz="2000" dirty="0" smtClean="0">
                <a:latin typeface="Arabic Typesetting" pitchFamily="66" charset="-78"/>
                <a:cs typeface="Arabic Typesetting" pitchFamily="66" charset="-78"/>
              </a:rPr>
              <a:t>Precautions and medication in Pregnancy</a:t>
            </a:r>
          </a:p>
          <a:p>
            <a:pPr>
              <a:spcBef>
                <a:spcPts val="200"/>
              </a:spcBef>
            </a:pPr>
            <a:r>
              <a:rPr lang="en-US" sz="2000" dirty="0" smtClean="0">
                <a:latin typeface="Arabic Typesetting" pitchFamily="66" charset="-78"/>
                <a:cs typeface="Arabic Typesetting" pitchFamily="66" charset="-78"/>
              </a:rPr>
              <a:t>Healthy Diet </a:t>
            </a:r>
          </a:p>
          <a:p>
            <a:pPr>
              <a:spcBef>
                <a:spcPts val="200"/>
              </a:spcBef>
            </a:pPr>
            <a:r>
              <a:rPr lang="en-US" sz="2000" dirty="0" smtClean="0">
                <a:latin typeface="Arabic Typesetting" pitchFamily="66" charset="-78"/>
                <a:cs typeface="Arabic Typesetting" pitchFamily="66" charset="-78"/>
              </a:rPr>
              <a:t>Safe Methods of Family Planning</a:t>
            </a:r>
          </a:p>
          <a:p>
            <a:pPr>
              <a:spcBef>
                <a:spcPts val="200"/>
              </a:spcBef>
            </a:pPr>
            <a:r>
              <a:rPr lang="en-US" sz="2000" dirty="0" smtClean="0">
                <a:latin typeface="Arabic Typesetting" pitchFamily="66" charset="-78"/>
                <a:cs typeface="Arabic Typesetting" pitchFamily="66" charset="-78"/>
              </a:rPr>
              <a:t>Viral infections </a:t>
            </a:r>
          </a:p>
          <a:p>
            <a:pPr>
              <a:spcBef>
                <a:spcPts val="200"/>
              </a:spcBef>
            </a:pPr>
            <a:r>
              <a:rPr lang="en-US" sz="2000" dirty="0" smtClean="0">
                <a:latin typeface="Arabic Typesetting" pitchFamily="66" charset="-78"/>
                <a:cs typeface="Arabic Typesetting" pitchFamily="66" charset="-78"/>
              </a:rPr>
              <a:t>Fever-primary health issues </a:t>
            </a:r>
          </a:p>
          <a:p>
            <a:pPr>
              <a:spcBef>
                <a:spcPts val="200"/>
              </a:spcBef>
            </a:pPr>
            <a:r>
              <a:rPr lang="en-US" sz="2000" dirty="0" smtClean="0">
                <a:latin typeface="Arabic Typesetting" pitchFamily="66" charset="-78"/>
                <a:cs typeface="Arabic Typesetting" pitchFamily="66" charset="-78"/>
              </a:rPr>
              <a:t>General diseases </a:t>
            </a:r>
          </a:p>
          <a:p>
            <a:pPr>
              <a:spcBef>
                <a:spcPts val="200"/>
              </a:spcBef>
            </a:pPr>
            <a:r>
              <a:rPr lang="en-US" sz="2000" dirty="0" smtClean="0">
                <a:latin typeface="Arabic Typesetting" pitchFamily="66" charset="-78"/>
                <a:cs typeface="Arabic Typesetting" pitchFamily="66" charset="-78"/>
              </a:rPr>
              <a:t>Pregnancy </a:t>
            </a:r>
          </a:p>
          <a:p>
            <a:pPr>
              <a:spcBef>
                <a:spcPts val="200"/>
              </a:spcBef>
            </a:pPr>
            <a:r>
              <a:rPr lang="en-US" sz="2000" dirty="0" smtClean="0">
                <a:latin typeface="Arabic Typesetting" pitchFamily="66" charset="-78"/>
                <a:cs typeface="Arabic Typesetting" pitchFamily="66" charset="-78"/>
              </a:rPr>
              <a:t>Diarrhea </a:t>
            </a:r>
          </a:p>
          <a:p>
            <a:pPr>
              <a:spcBef>
                <a:spcPts val="200"/>
              </a:spcBef>
            </a:pPr>
            <a:r>
              <a:rPr lang="en-US" sz="2000" dirty="0" smtClean="0">
                <a:latin typeface="Arabic Typesetting" pitchFamily="66" charset="-78"/>
                <a:cs typeface="Arabic Typesetting" pitchFamily="66" charset="-78"/>
              </a:rPr>
              <a:t>Usage of first aid box </a:t>
            </a:r>
          </a:p>
          <a:p>
            <a:pPr>
              <a:spcBef>
                <a:spcPts val="200"/>
              </a:spcBef>
            </a:pPr>
            <a:endParaRPr lang="en-US" sz="2000" dirty="0" smtClean="0">
              <a:latin typeface="Arabic Typesetting" pitchFamily="66" charset="-78"/>
              <a:cs typeface="Arabic Typesetting" pitchFamily="66" charset="-78"/>
            </a:endParaRPr>
          </a:p>
          <a:p>
            <a:pPr>
              <a:spcBef>
                <a:spcPts val="200"/>
              </a:spcBef>
              <a:buFont typeface="Arial" pitchFamily="34" charset="0"/>
              <a:buNone/>
            </a:pPr>
            <a:r>
              <a:rPr lang="en-US" sz="2000" dirty="0" smtClean="0">
                <a:latin typeface="Arabic Typesetting" pitchFamily="66" charset="-78"/>
                <a:cs typeface="Arabic Typesetting" pitchFamily="66" charset="-78"/>
              </a:rPr>
              <a:t> </a:t>
            </a:r>
          </a:p>
          <a:p>
            <a:pPr>
              <a:spcBef>
                <a:spcPts val="200"/>
              </a:spcBef>
            </a:pPr>
            <a:endParaRPr lang="en-US" sz="2000" dirty="0" smtClean="0">
              <a:latin typeface="Arabic Typesetting" pitchFamily="66" charset="-78"/>
              <a:cs typeface="Arabic Typesetting" pitchFamily="66" charset="-78"/>
            </a:endParaRPr>
          </a:p>
          <a:p>
            <a:pPr>
              <a:spcBef>
                <a:spcPts val="200"/>
              </a:spcBef>
            </a:pPr>
            <a:endParaRPr lang="en-US" sz="2000" dirty="0" smtClean="0">
              <a:latin typeface="Arabic Typesetting" pitchFamily="66" charset="-78"/>
              <a:cs typeface="Arabic Typesetting" pitchFamily="66" charset="-78"/>
            </a:endParaRPr>
          </a:p>
        </p:txBody>
      </p:sp>
      <p:cxnSp>
        <p:nvCxnSpPr>
          <p:cNvPr id="5" name="Straight Connector 4"/>
          <p:cNvCxnSpPr/>
          <p:nvPr/>
        </p:nvCxnSpPr>
        <p:spPr>
          <a:xfrm>
            <a:off x="4419600" y="990600"/>
            <a:ext cx="0" cy="54102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724400" y="1066800"/>
            <a:ext cx="3352800" cy="5509200"/>
          </a:xfrm>
          <a:prstGeom prst="rect">
            <a:avLst/>
          </a:prstGeom>
          <a:noFill/>
        </p:spPr>
        <p:txBody>
          <a:bodyPr>
            <a:spAutoFit/>
          </a:bodyPr>
          <a:lstStyle/>
          <a:p>
            <a:pPr fontAlgn="auto">
              <a:spcAft>
                <a:spcPts val="0"/>
              </a:spcAft>
              <a:defRPr/>
            </a:pPr>
            <a:r>
              <a:rPr lang="en-US" sz="2400" b="1" dirty="0">
                <a:latin typeface="Arabic Typesetting" pitchFamily="66" charset="-78"/>
                <a:cs typeface="Arabic Typesetting" pitchFamily="66" charset="-78"/>
              </a:rPr>
              <a:t>Sessions with Children on:</a:t>
            </a:r>
          </a:p>
          <a:p>
            <a:pPr fontAlgn="auto">
              <a:spcAft>
                <a:spcPts val="0"/>
              </a:spcAft>
              <a:defRPr/>
            </a:pPr>
            <a:r>
              <a:rPr lang="en-US" sz="2400" dirty="0">
                <a:latin typeface="Arabic Typesetting" pitchFamily="66" charset="-78"/>
                <a:cs typeface="Arabic Typesetting" pitchFamily="66" charset="-78"/>
              </a:rPr>
              <a:t>Healthy Habits of </a:t>
            </a:r>
          </a:p>
          <a:p>
            <a:pPr marL="514350" indent="-514350" fontAlgn="auto">
              <a:spcAft>
                <a:spcPts val="0"/>
              </a:spcAft>
              <a:buFont typeface="+mj-lt"/>
              <a:buAutoNum type="arabicPeriod"/>
              <a:defRPr/>
            </a:pPr>
            <a:r>
              <a:rPr lang="en-US" sz="2400" dirty="0">
                <a:latin typeface="Arabic Typesetting" pitchFamily="66" charset="-78"/>
                <a:cs typeface="Arabic Typesetting" pitchFamily="66" charset="-78"/>
              </a:rPr>
              <a:t>Hand Washing</a:t>
            </a:r>
          </a:p>
          <a:p>
            <a:pPr marL="514350" indent="-514350" fontAlgn="auto">
              <a:spcAft>
                <a:spcPts val="0"/>
              </a:spcAft>
              <a:buFont typeface="+mj-lt"/>
              <a:buAutoNum type="arabicPeriod"/>
              <a:defRPr/>
            </a:pPr>
            <a:r>
              <a:rPr lang="en-US" sz="2400" dirty="0">
                <a:latin typeface="Arabic Typesetting" pitchFamily="66" charset="-78"/>
                <a:cs typeface="Arabic Typesetting" pitchFamily="66" charset="-78"/>
              </a:rPr>
              <a:t>Face Washing</a:t>
            </a:r>
          </a:p>
          <a:p>
            <a:pPr marL="514350" indent="-514350" fontAlgn="auto">
              <a:spcAft>
                <a:spcPts val="0"/>
              </a:spcAft>
              <a:buFont typeface="+mj-lt"/>
              <a:buAutoNum type="arabicPeriod"/>
              <a:defRPr/>
            </a:pPr>
            <a:r>
              <a:rPr lang="en-US" sz="2400" dirty="0">
                <a:latin typeface="Arabic Typesetting" pitchFamily="66" charset="-78"/>
                <a:cs typeface="Arabic Typesetting" pitchFamily="66" charset="-78"/>
              </a:rPr>
              <a:t>Regular Bathing</a:t>
            </a:r>
          </a:p>
          <a:p>
            <a:pPr marL="514350" indent="-514350" fontAlgn="auto">
              <a:spcAft>
                <a:spcPts val="0"/>
              </a:spcAft>
              <a:buFont typeface="+mj-lt"/>
              <a:buAutoNum type="arabicPeriod"/>
              <a:defRPr/>
            </a:pPr>
            <a:r>
              <a:rPr lang="en-US" sz="2400" dirty="0">
                <a:latin typeface="Arabic Typesetting" pitchFamily="66" charset="-78"/>
                <a:cs typeface="Arabic Typesetting" pitchFamily="66" charset="-78"/>
              </a:rPr>
              <a:t>Combing / hair brushing</a:t>
            </a:r>
          </a:p>
          <a:p>
            <a:pPr marL="514350" indent="-514350" fontAlgn="auto">
              <a:spcAft>
                <a:spcPts val="0"/>
              </a:spcAft>
              <a:buFont typeface="+mj-lt"/>
              <a:buAutoNum type="arabicPeriod"/>
              <a:defRPr/>
            </a:pPr>
            <a:r>
              <a:rPr lang="en-US" sz="2400" dirty="0">
                <a:latin typeface="Arabic Typesetting" pitchFamily="66" charset="-78"/>
                <a:cs typeface="Arabic Typesetting" pitchFamily="66" charset="-78"/>
              </a:rPr>
              <a:t>Teeth Brushing </a:t>
            </a:r>
          </a:p>
          <a:p>
            <a:pPr marL="514350" indent="-514350" fontAlgn="auto">
              <a:spcAft>
                <a:spcPts val="0"/>
              </a:spcAft>
              <a:buFont typeface="+mj-lt"/>
              <a:buAutoNum type="arabicPeriod"/>
              <a:defRPr/>
            </a:pPr>
            <a:r>
              <a:rPr lang="en-US" sz="2400" dirty="0">
                <a:latin typeface="Arabic Typesetting" pitchFamily="66" charset="-78"/>
                <a:cs typeface="Arabic Typesetting" pitchFamily="66" charset="-78"/>
              </a:rPr>
              <a:t>Neat and Clean dress</a:t>
            </a:r>
          </a:p>
          <a:p>
            <a:pPr marL="514350" indent="-514350" fontAlgn="auto">
              <a:spcAft>
                <a:spcPts val="0"/>
              </a:spcAft>
              <a:buFont typeface="Arial" pitchFamily="34" charset="0"/>
              <a:buChar char="•"/>
              <a:defRPr/>
            </a:pPr>
            <a:r>
              <a:rPr lang="en-US" sz="2400" dirty="0">
                <a:latin typeface="Arabic Typesetting" pitchFamily="66" charset="-78"/>
                <a:cs typeface="Arabic Typesetting" pitchFamily="66" charset="-78"/>
              </a:rPr>
              <a:t>Vaccination </a:t>
            </a:r>
          </a:p>
          <a:p>
            <a:pPr marL="514350" indent="-514350" fontAlgn="auto">
              <a:spcAft>
                <a:spcPts val="0"/>
              </a:spcAft>
              <a:buFont typeface="Arial" pitchFamily="34" charset="0"/>
              <a:buChar char="•"/>
              <a:defRPr/>
            </a:pPr>
            <a:r>
              <a:rPr lang="en-US" sz="2400" dirty="0">
                <a:latin typeface="Arabic Typesetting" pitchFamily="66" charset="-78"/>
                <a:cs typeface="Arabic Typesetting" pitchFamily="66" charset="-78"/>
              </a:rPr>
              <a:t>Height &amp; weight Activity </a:t>
            </a:r>
          </a:p>
          <a:p>
            <a:pPr marL="514350" indent="-514350" fontAlgn="auto">
              <a:spcAft>
                <a:spcPts val="0"/>
              </a:spcAft>
              <a:buFont typeface="Arial" pitchFamily="34" charset="0"/>
              <a:buChar char="•"/>
              <a:defRPr/>
            </a:pPr>
            <a:r>
              <a:rPr lang="en-US" sz="2400" dirty="0">
                <a:latin typeface="Arabic Typesetting" pitchFamily="66" charset="-78"/>
                <a:cs typeface="Arabic Typesetting" pitchFamily="66" charset="-78"/>
              </a:rPr>
              <a:t>Medical screening</a:t>
            </a:r>
          </a:p>
          <a:p>
            <a:pPr marL="514350" indent="-514350" fontAlgn="auto">
              <a:spcAft>
                <a:spcPts val="0"/>
              </a:spcAft>
              <a:buFont typeface="Arial" pitchFamily="34" charset="0"/>
              <a:buChar char="•"/>
              <a:defRPr/>
            </a:pPr>
            <a:r>
              <a:rPr lang="en-US" sz="2400" dirty="0">
                <a:latin typeface="Arabic Typesetting" pitchFamily="66" charset="-78"/>
                <a:cs typeface="Arabic Typesetting" pitchFamily="66" charset="-78"/>
              </a:rPr>
              <a:t>Celebration of Global hand Washing Day </a:t>
            </a:r>
          </a:p>
          <a:p>
            <a:pPr marL="514350" indent="-514350" fontAlgn="auto">
              <a:spcAft>
                <a:spcPts val="0"/>
              </a:spcAft>
              <a:buFont typeface="Arial" pitchFamily="34" charset="0"/>
              <a:buChar char="•"/>
              <a:defRPr/>
            </a:pPr>
            <a:r>
              <a:rPr lang="en-US" sz="2400" dirty="0">
                <a:latin typeface="Arabic Typesetting" pitchFamily="66" charset="-78"/>
                <a:cs typeface="Arabic Typesetting" pitchFamily="66" charset="-78"/>
              </a:rPr>
              <a:t>First aid provision   </a:t>
            </a:r>
          </a:p>
          <a:p>
            <a:pPr>
              <a:defRPr/>
            </a:pPr>
            <a:endParaRPr lang="en-US" dirty="0">
              <a:latin typeface="Arabic Typesetting" pitchFamily="66" charset="-78"/>
              <a:cs typeface="Arabic Typesetting" pitchFamily="66" charset="-78"/>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457200" y="274638"/>
            <a:ext cx="8229600" cy="868362"/>
          </a:xfrm>
          <a:ln w="28575">
            <a:solidFill>
              <a:schemeClr val="tx1"/>
            </a:solidFill>
          </a:ln>
        </p:spPr>
        <p:txBody>
          <a:bodyPr/>
          <a:lstStyle/>
          <a:p>
            <a:r>
              <a:rPr lang="en-US" sz="3200" b="1" dirty="0" smtClean="0">
                <a:solidFill>
                  <a:schemeClr val="accent1">
                    <a:lumMod val="75000"/>
                  </a:schemeClr>
                </a:solidFill>
              </a:rPr>
              <a:t>Capacity building sessions &amp; Trainings </a:t>
            </a:r>
          </a:p>
        </p:txBody>
      </p:sp>
      <p:graphicFrame>
        <p:nvGraphicFramePr>
          <p:cNvPr id="4" name="Table 3"/>
          <p:cNvGraphicFramePr>
            <a:graphicFrameLocks noGrp="1"/>
          </p:cNvGraphicFramePr>
          <p:nvPr/>
        </p:nvGraphicFramePr>
        <p:xfrm>
          <a:off x="152400" y="1524000"/>
          <a:ext cx="4495800" cy="4989434"/>
        </p:xfrm>
        <a:graphic>
          <a:graphicData uri="http://schemas.openxmlformats.org/drawingml/2006/table">
            <a:tbl>
              <a:tblPr/>
              <a:tblGrid>
                <a:gridCol w="867995"/>
                <a:gridCol w="566574"/>
                <a:gridCol w="612043"/>
                <a:gridCol w="859311"/>
                <a:gridCol w="1589877"/>
              </a:tblGrid>
              <a:tr h="810790">
                <a:tc>
                  <a:txBody>
                    <a:bodyPr/>
                    <a:lstStyle/>
                    <a:p>
                      <a:pPr marL="0" marR="0">
                        <a:lnSpc>
                          <a:spcPct val="115000"/>
                        </a:lnSpc>
                        <a:spcBef>
                          <a:spcPts val="0"/>
                        </a:spcBef>
                        <a:spcAft>
                          <a:spcPts val="0"/>
                        </a:spcAft>
                      </a:pPr>
                      <a:r>
                        <a:rPr lang="en-US" sz="1200" b="1" dirty="0">
                          <a:latin typeface="Calibri"/>
                          <a:ea typeface="Calibri"/>
                          <a:cs typeface="Times New Roman"/>
                        </a:rPr>
                        <a:t>DATES</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b="1" dirty="0">
                          <a:latin typeface="Calibri"/>
                          <a:ea typeface="Calibri"/>
                          <a:cs typeface="Times New Roman"/>
                        </a:rPr>
                        <a:t>NO. OF DAYS</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b="1">
                          <a:latin typeface="Calibri"/>
                          <a:ea typeface="Calibri"/>
                          <a:cs typeface="Times New Roman"/>
                        </a:rPr>
                        <a:t>No. OF TEACHERS </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b="1">
                          <a:latin typeface="Calibri"/>
                          <a:ea typeface="Calibri"/>
                          <a:cs typeface="Times New Roman"/>
                        </a:rPr>
                        <a:t>No. of LADY HEALTH WORKERS</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b="1">
                          <a:latin typeface="Calibri"/>
                          <a:ea typeface="Calibri"/>
                          <a:cs typeface="Times New Roman"/>
                        </a:rPr>
                        <a:t>Training Venue </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605077">
                <a:tc>
                  <a:txBody>
                    <a:bodyPr/>
                    <a:lstStyle/>
                    <a:p>
                      <a:pPr marL="0" marR="0">
                        <a:lnSpc>
                          <a:spcPct val="115000"/>
                        </a:lnSpc>
                        <a:spcBef>
                          <a:spcPts val="0"/>
                        </a:spcBef>
                        <a:spcAft>
                          <a:spcPts val="0"/>
                        </a:spcAft>
                      </a:pPr>
                      <a:r>
                        <a:rPr lang="en-US" sz="1200">
                          <a:latin typeface="Calibri"/>
                          <a:ea typeface="Calibri"/>
                          <a:cs typeface="Times New Roman"/>
                        </a:rPr>
                        <a:t>30</a:t>
                      </a:r>
                      <a:r>
                        <a:rPr lang="en-US" sz="1200" baseline="30000">
                          <a:latin typeface="Calibri"/>
                          <a:ea typeface="Calibri"/>
                          <a:cs typeface="Times New Roman"/>
                        </a:rPr>
                        <a:t>th</a:t>
                      </a:r>
                      <a:r>
                        <a:rPr lang="en-US" sz="1200">
                          <a:latin typeface="Calibri"/>
                          <a:ea typeface="Calibri"/>
                          <a:cs typeface="Times New Roman"/>
                        </a:rPr>
                        <a:t> Nov-3</a:t>
                      </a:r>
                      <a:r>
                        <a:rPr lang="en-US" sz="1200" baseline="30000">
                          <a:latin typeface="Calibri"/>
                          <a:ea typeface="Calibri"/>
                          <a:cs typeface="Times New Roman"/>
                        </a:rPr>
                        <a:t>rd</a:t>
                      </a:r>
                      <a:r>
                        <a:rPr lang="en-US" sz="1200">
                          <a:latin typeface="Calibri"/>
                          <a:ea typeface="Calibri"/>
                          <a:cs typeface="Times New Roman"/>
                        </a:rPr>
                        <a:t> Dec 2011</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dirty="0">
                          <a:latin typeface="Calibri"/>
                          <a:ea typeface="Calibri"/>
                          <a:cs typeface="Times New Roman"/>
                        </a:rPr>
                        <a:t>3</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dirty="0">
                          <a:latin typeface="Calibri"/>
                          <a:ea typeface="Calibri"/>
                          <a:cs typeface="Times New Roman"/>
                        </a:rPr>
                        <a:t>28</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a:latin typeface="Calibri"/>
                          <a:ea typeface="Calibri"/>
                          <a:cs typeface="Times New Roman"/>
                        </a:rPr>
                        <a:t>8</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dirty="0">
                          <a:latin typeface="Calibri"/>
                          <a:ea typeface="Calibri"/>
                          <a:cs typeface="Times New Roman"/>
                        </a:rPr>
                        <a:t>Govt. High School No. 2, </a:t>
                      </a:r>
                      <a:r>
                        <a:rPr lang="en-US" sz="1200" dirty="0" err="1">
                          <a:latin typeface="Calibri"/>
                          <a:ea typeface="Calibri"/>
                          <a:cs typeface="Times New Roman"/>
                        </a:rPr>
                        <a:t>Kot</a:t>
                      </a:r>
                      <a:r>
                        <a:rPr lang="en-US" sz="1200" dirty="0">
                          <a:latin typeface="Calibri"/>
                          <a:ea typeface="Calibri"/>
                          <a:cs typeface="Times New Roman"/>
                        </a:rPr>
                        <a:t> </a:t>
                      </a:r>
                      <a:r>
                        <a:rPr lang="en-US" sz="1200" dirty="0" err="1">
                          <a:latin typeface="Calibri"/>
                          <a:ea typeface="Calibri"/>
                          <a:cs typeface="Times New Roman"/>
                        </a:rPr>
                        <a:t>Addu</a:t>
                      </a:r>
                      <a:r>
                        <a:rPr lang="en-US" sz="1200" dirty="0">
                          <a:latin typeface="Calibri"/>
                          <a:ea typeface="Calibri"/>
                          <a:cs typeface="Times New Roman"/>
                        </a:rPr>
                        <a:t>, District Muzaffargarh</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605077">
                <a:tc>
                  <a:txBody>
                    <a:bodyPr/>
                    <a:lstStyle/>
                    <a:p>
                      <a:pPr marL="0" marR="0">
                        <a:lnSpc>
                          <a:spcPct val="115000"/>
                        </a:lnSpc>
                        <a:spcBef>
                          <a:spcPts val="0"/>
                        </a:spcBef>
                        <a:spcAft>
                          <a:spcPts val="0"/>
                        </a:spcAft>
                      </a:pPr>
                      <a:r>
                        <a:rPr lang="en-US" sz="1200">
                          <a:latin typeface="Calibri"/>
                          <a:ea typeface="Calibri"/>
                          <a:cs typeface="Times New Roman"/>
                        </a:rPr>
                        <a:t>4</a:t>
                      </a:r>
                      <a:r>
                        <a:rPr lang="en-US" sz="1200" baseline="30000">
                          <a:latin typeface="Calibri"/>
                          <a:ea typeface="Calibri"/>
                          <a:cs typeface="Times New Roman"/>
                        </a:rPr>
                        <a:t>th</a:t>
                      </a:r>
                      <a:r>
                        <a:rPr lang="en-US" sz="1200">
                          <a:latin typeface="Calibri"/>
                          <a:ea typeface="Calibri"/>
                          <a:cs typeface="Times New Roman"/>
                        </a:rPr>
                        <a:t>-5</a:t>
                      </a:r>
                      <a:r>
                        <a:rPr lang="en-US" sz="1200" baseline="30000">
                          <a:latin typeface="Calibri"/>
                          <a:ea typeface="Calibri"/>
                          <a:cs typeface="Times New Roman"/>
                        </a:rPr>
                        <a:t>th</a:t>
                      </a:r>
                      <a:r>
                        <a:rPr lang="en-US" sz="1200">
                          <a:latin typeface="Calibri"/>
                          <a:ea typeface="Calibri"/>
                          <a:cs typeface="Times New Roman"/>
                        </a:rPr>
                        <a:t> June 2012</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dirty="0">
                          <a:latin typeface="Calibri"/>
                          <a:ea typeface="Calibri"/>
                          <a:cs typeface="Times New Roman"/>
                        </a:rPr>
                        <a:t>2</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dirty="0">
                          <a:latin typeface="Calibri"/>
                          <a:ea typeface="Calibri"/>
                          <a:cs typeface="Times New Roman"/>
                        </a:rPr>
                        <a:t>14</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dirty="0">
                          <a:latin typeface="Calibri"/>
                          <a:ea typeface="Calibri"/>
                          <a:cs typeface="Times New Roman"/>
                        </a:rPr>
                        <a:t>-</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dirty="0">
                          <a:latin typeface="Calibri"/>
                          <a:ea typeface="Calibri"/>
                          <a:cs typeface="Times New Roman"/>
                        </a:rPr>
                        <a:t>Govt. High School No. 2, </a:t>
                      </a:r>
                      <a:r>
                        <a:rPr lang="en-US" sz="1200" dirty="0" err="1">
                          <a:latin typeface="Calibri"/>
                          <a:ea typeface="Calibri"/>
                          <a:cs typeface="Times New Roman"/>
                        </a:rPr>
                        <a:t>Kot</a:t>
                      </a:r>
                      <a:r>
                        <a:rPr lang="en-US" sz="1200" dirty="0">
                          <a:latin typeface="Calibri"/>
                          <a:ea typeface="Calibri"/>
                          <a:cs typeface="Times New Roman"/>
                        </a:rPr>
                        <a:t> </a:t>
                      </a:r>
                      <a:r>
                        <a:rPr lang="en-US" sz="1200" dirty="0" err="1">
                          <a:latin typeface="Calibri"/>
                          <a:ea typeface="Calibri"/>
                          <a:cs typeface="Times New Roman"/>
                        </a:rPr>
                        <a:t>Addu</a:t>
                      </a:r>
                      <a:r>
                        <a:rPr lang="en-US" sz="1200" dirty="0">
                          <a:latin typeface="Calibri"/>
                          <a:ea typeface="Calibri"/>
                          <a:cs typeface="Times New Roman"/>
                        </a:rPr>
                        <a:t>, District Muzaffargarh</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2045066">
                <a:tc>
                  <a:txBody>
                    <a:bodyPr/>
                    <a:lstStyle/>
                    <a:p>
                      <a:pPr marL="0" marR="0">
                        <a:lnSpc>
                          <a:spcPct val="115000"/>
                        </a:lnSpc>
                        <a:spcBef>
                          <a:spcPts val="0"/>
                        </a:spcBef>
                        <a:spcAft>
                          <a:spcPts val="0"/>
                        </a:spcAft>
                      </a:pPr>
                      <a:r>
                        <a:rPr lang="en-US" sz="1200">
                          <a:latin typeface="Calibri"/>
                          <a:ea typeface="Calibri"/>
                          <a:cs typeface="Times New Roman"/>
                        </a:rPr>
                        <a:t>16</a:t>
                      </a:r>
                      <a:r>
                        <a:rPr lang="en-US" sz="1200" baseline="30000">
                          <a:latin typeface="Calibri"/>
                          <a:ea typeface="Calibri"/>
                          <a:cs typeface="Times New Roman"/>
                        </a:rPr>
                        <a:t>th</a:t>
                      </a:r>
                      <a:r>
                        <a:rPr lang="en-US" sz="1200">
                          <a:latin typeface="Calibri"/>
                          <a:ea typeface="Calibri"/>
                          <a:cs typeface="Times New Roman"/>
                        </a:rPr>
                        <a:t>-17</a:t>
                      </a:r>
                      <a:r>
                        <a:rPr lang="en-US" sz="1200" baseline="30000">
                          <a:latin typeface="Calibri"/>
                          <a:ea typeface="Calibri"/>
                          <a:cs typeface="Times New Roman"/>
                        </a:rPr>
                        <a:t>th</a:t>
                      </a:r>
                      <a:r>
                        <a:rPr lang="en-US" sz="1200">
                          <a:latin typeface="Calibri"/>
                          <a:ea typeface="Calibri"/>
                          <a:cs typeface="Times New Roman"/>
                        </a:rPr>
                        <a:t> July 2012</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dirty="0">
                          <a:latin typeface="Calibri"/>
                          <a:ea typeface="Calibri"/>
                          <a:cs typeface="Times New Roman"/>
                        </a:rPr>
                        <a:t>2</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dirty="0">
                          <a:latin typeface="Calibri"/>
                          <a:ea typeface="Calibri"/>
                          <a:cs typeface="Times New Roman"/>
                        </a:rPr>
                        <a:t>30</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dirty="0">
                          <a:latin typeface="Calibri"/>
                          <a:ea typeface="Calibri"/>
                          <a:cs typeface="Times New Roman"/>
                        </a:rPr>
                        <a:t>15</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342900" marR="0" lvl="0" indent="-342900">
                        <a:lnSpc>
                          <a:spcPct val="115000"/>
                        </a:lnSpc>
                        <a:spcBef>
                          <a:spcPts val="0"/>
                        </a:spcBef>
                        <a:spcAft>
                          <a:spcPts val="0"/>
                        </a:spcAft>
                        <a:buFont typeface="Symbol"/>
                        <a:buChar char=""/>
                      </a:pPr>
                      <a:r>
                        <a:rPr lang="en-US" sz="1200" dirty="0">
                          <a:latin typeface="Calibri"/>
                          <a:ea typeface="Calibri"/>
                          <a:cs typeface="Times New Roman"/>
                        </a:rPr>
                        <a:t>Govt. High School No. 2, </a:t>
                      </a:r>
                      <a:r>
                        <a:rPr lang="en-US" sz="1200" dirty="0" err="1">
                          <a:latin typeface="Calibri"/>
                          <a:ea typeface="Calibri"/>
                          <a:cs typeface="Times New Roman"/>
                        </a:rPr>
                        <a:t>Kot</a:t>
                      </a:r>
                      <a:r>
                        <a:rPr lang="en-US" sz="1200" dirty="0">
                          <a:latin typeface="Calibri"/>
                          <a:ea typeface="Calibri"/>
                          <a:cs typeface="Times New Roman"/>
                        </a:rPr>
                        <a:t> </a:t>
                      </a:r>
                      <a:r>
                        <a:rPr lang="en-US" sz="1200" dirty="0" err="1">
                          <a:latin typeface="Calibri"/>
                          <a:ea typeface="Calibri"/>
                          <a:cs typeface="Times New Roman"/>
                        </a:rPr>
                        <a:t>Addu</a:t>
                      </a:r>
                      <a:r>
                        <a:rPr lang="en-US" sz="1200" dirty="0">
                          <a:latin typeface="Calibri"/>
                          <a:ea typeface="Calibri"/>
                          <a:cs typeface="Times New Roman"/>
                        </a:rPr>
                        <a:t>, District </a:t>
                      </a:r>
                      <a:r>
                        <a:rPr lang="en-US" sz="1200" dirty="0" err="1">
                          <a:latin typeface="Calibri"/>
                          <a:ea typeface="Calibri"/>
                          <a:cs typeface="Times New Roman"/>
                        </a:rPr>
                        <a:t>Muzaffargarh</a:t>
                      </a:r>
                      <a:endParaRPr lang="en-US" sz="1800" dirty="0">
                        <a:latin typeface="Calibri"/>
                        <a:ea typeface="Calibri"/>
                        <a:cs typeface="Times New Roman"/>
                      </a:endParaRPr>
                    </a:p>
                    <a:p>
                      <a:pPr marL="342900" marR="0" lvl="0" indent="-342900">
                        <a:lnSpc>
                          <a:spcPct val="115000"/>
                        </a:lnSpc>
                        <a:spcBef>
                          <a:spcPts val="0"/>
                        </a:spcBef>
                        <a:spcAft>
                          <a:spcPts val="0"/>
                        </a:spcAft>
                        <a:buFont typeface="Symbol"/>
                        <a:buChar char=""/>
                      </a:pPr>
                      <a:r>
                        <a:rPr lang="en-US" sz="1200" dirty="0">
                          <a:latin typeface="Calibri"/>
                          <a:ea typeface="Calibri"/>
                          <a:cs typeface="Times New Roman"/>
                        </a:rPr>
                        <a:t>District Office ITA </a:t>
                      </a:r>
                      <a:r>
                        <a:rPr lang="en-US" sz="1200" dirty="0" err="1">
                          <a:latin typeface="Calibri"/>
                          <a:ea typeface="Calibri"/>
                          <a:cs typeface="Times New Roman"/>
                        </a:rPr>
                        <a:t>Shikarpur</a:t>
                      </a:r>
                      <a:endParaRPr lang="en-US" sz="1800" dirty="0">
                        <a:latin typeface="Calibri"/>
                        <a:ea typeface="Calibri"/>
                        <a:cs typeface="Times New Roman"/>
                      </a:endParaRPr>
                    </a:p>
                    <a:p>
                      <a:pPr marL="342900" marR="0" lvl="0" indent="-342900">
                        <a:lnSpc>
                          <a:spcPct val="115000"/>
                        </a:lnSpc>
                        <a:spcBef>
                          <a:spcPts val="0"/>
                        </a:spcBef>
                        <a:spcAft>
                          <a:spcPts val="0"/>
                        </a:spcAft>
                        <a:buFont typeface="Symbol"/>
                        <a:buChar char=""/>
                      </a:pPr>
                      <a:r>
                        <a:rPr lang="en-US" sz="1200" dirty="0">
                          <a:latin typeface="Calibri"/>
                          <a:ea typeface="Calibri"/>
                          <a:cs typeface="Times New Roman"/>
                        </a:rPr>
                        <a:t>Govt. Girls High School </a:t>
                      </a:r>
                      <a:r>
                        <a:rPr lang="en-US" sz="1200" dirty="0" err="1">
                          <a:latin typeface="Calibri"/>
                          <a:ea typeface="Calibri"/>
                          <a:cs typeface="Times New Roman"/>
                        </a:rPr>
                        <a:t>Zahir</a:t>
                      </a:r>
                      <a:r>
                        <a:rPr lang="en-US" sz="1200" dirty="0">
                          <a:latin typeface="Calibri"/>
                          <a:ea typeface="Calibri"/>
                          <a:cs typeface="Times New Roman"/>
                        </a:rPr>
                        <a:t> </a:t>
                      </a:r>
                      <a:r>
                        <a:rPr lang="en-US" sz="1200" dirty="0" err="1">
                          <a:latin typeface="Calibri"/>
                          <a:ea typeface="Calibri"/>
                          <a:cs typeface="Times New Roman"/>
                        </a:rPr>
                        <a:t>Pir</a:t>
                      </a:r>
                      <a:r>
                        <a:rPr lang="en-US" sz="1200" dirty="0">
                          <a:latin typeface="Calibri"/>
                          <a:ea typeface="Calibri"/>
                          <a:cs typeface="Times New Roman"/>
                        </a:rPr>
                        <a:t> RYK </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r h="810790">
                <a:tc>
                  <a:txBody>
                    <a:bodyPr/>
                    <a:lstStyle/>
                    <a:p>
                      <a:pPr marL="0" marR="0">
                        <a:lnSpc>
                          <a:spcPct val="115000"/>
                        </a:lnSpc>
                        <a:spcBef>
                          <a:spcPts val="0"/>
                        </a:spcBef>
                        <a:spcAft>
                          <a:spcPts val="0"/>
                        </a:spcAft>
                      </a:pPr>
                      <a:r>
                        <a:rPr lang="en-US" sz="1200">
                          <a:latin typeface="Calibri"/>
                          <a:ea typeface="Calibri"/>
                          <a:cs typeface="Times New Roman"/>
                        </a:rPr>
                        <a:t>20</a:t>
                      </a:r>
                      <a:r>
                        <a:rPr lang="en-US" sz="1200" baseline="30000">
                          <a:latin typeface="Calibri"/>
                          <a:ea typeface="Calibri"/>
                          <a:cs typeface="Times New Roman"/>
                        </a:rPr>
                        <a:t>th</a:t>
                      </a:r>
                      <a:r>
                        <a:rPr lang="en-US" sz="1200">
                          <a:latin typeface="Calibri"/>
                          <a:ea typeface="Calibri"/>
                          <a:cs typeface="Times New Roman"/>
                        </a:rPr>
                        <a:t>-22</a:t>
                      </a:r>
                      <a:r>
                        <a:rPr lang="en-US" sz="1200" baseline="30000">
                          <a:latin typeface="Calibri"/>
                          <a:ea typeface="Calibri"/>
                          <a:cs typeface="Times New Roman"/>
                        </a:rPr>
                        <a:t>nd</a:t>
                      </a:r>
                      <a:r>
                        <a:rPr lang="en-US" sz="1200">
                          <a:latin typeface="Calibri"/>
                          <a:ea typeface="Calibri"/>
                          <a:cs typeface="Times New Roman"/>
                        </a:rPr>
                        <a:t> Sep 2012</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a:latin typeface="Calibri"/>
                          <a:ea typeface="Calibri"/>
                          <a:cs typeface="Times New Roman"/>
                        </a:rPr>
                        <a:t>3</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a:latin typeface="Calibri"/>
                          <a:ea typeface="Calibri"/>
                          <a:cs typeface="Times New Roman"/>
                        </a:rPr>
                        <a:t>30</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a:lnSpc>
                          <a:spcPct val="115000"/>
                        </a:lnSpc>
                        <a:spcBef>
                          <a:spcPts val="0"/>
                        </a:spcBef>
                        <a:spcAft>
                          <a:spcPts val="0"/>
                        </a:spcAft>
                      </a:pPr>
                      <a:r>
                        <a:rPr lang="en-US" sz="1200" dirty="0">
                          <a:latin typeface="Calibri"/>
                          <a:ea typeface="Calibri"/>
                          <a:cs typeface="Times New Roman"/>
                        </a:rPr>
                        <a:t>15</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342900" marR="0" lvl="0" indent="-342900">
                        <a:lnSpc>
                          <a:spcPct val="115000"/>
                        </a:lnSpc>
                        <a:spcBef>
                          <a:spcPts val="0"/>
                        </a:spcBef>
                        <a:spcAft>
                          <a:spcPts val="0"/>
                        </a:spcAft>
                        <a:buFont typeface="Symbol"/>
                        <a:buChar char=""/>
                      </a:pPr>
                      <a:r>
                        <a:rPr lang="en-US" sz="1200" dirty="0">
                          <a:latin typeface="Calibri"/>
                          <a:ea typeface="Calibri"/>
                          <a:cs typeface="Times New Roman"/>
                        </a:rPr>
                        <a:t>District Office ITA </a:t>
                      </a:r>
                      <a:r>
                        <a:rPr lang="en-US" sz="1200" dirty="0" err="1">
                          <a:latin typeface="Calibri"/>
                          <a:ea typeface="Calibri"/>
                          <a:cs typeface="Times New Roman"/>
                        </a:rPr>
                        <a:t>Shikarpur</a:t>
                      </a:r>
                      <a:endParaRPr lang="en-US" sz="1800" dirty="0">
                        <a:latin typeface="Calibri"/>
                        <a:ea typeface="Calibri"/>
                        <a:cs typeface="Times New Roman"/>
                      </a:endParaRPr>
                    </a:p>
                    <a:p>
                      <a:pPr marL="342900" marR="0" lvl="0" indent="-342900">
                        <a:lnSpc>
                          <a:spcPct val="115000"/>
                        </a:lnSpc>
                        <a:spcBef>
                          <a:spcPts val="0"/>
                        </a:spcBef>
                        <a:spcAft>
                          <a:spcPts val="0"/>
                        </a:spcAft>
                        <a:buFont typeface="Symbol"/>
                        <a:buChar char=""/>
                      </a:pPr>
                      <a:r>
                        <a:rPr lang="en-US" sz="1200" dirty="0">
                          <a:latin typeface="Calibri"/>
                          <a:ea typeface="Calibri"/>
                          <a:cs typeface="Times New Roman"/>
                        </a:rPr>
                        <a:t>Training Hall of Guest House</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r>
            </a:tbl>
          </a:graphicData>
        </a:graphic>
      </p:graphicFrame>
      <p:pic>
        <p:nvPicPr>
          <p:cNvPr id="54276" name="Picture 4" descr="D:\SV\Training Pictures\Photo0219.jpg"/>
          <p:cNvPicPr>
            <a:picLocks noChangeAspect="1" noChangeArrowheads="1"/>
          </p:cNvPicPr>
          <p:nvPr/>
        </p:nvPicPr>
        <p:blipFill>
          <a:blip r:embed="rId2" cstate="email">
            <a:lum bright="10000" contrast="30000"/>
          </a:blip>
          <a:srcRect/>
          <a:stretch>
            <a:fillRect/>
          </a:stretch>
        </p:blipFill>
        <p:spPr bwMode="auto">
          <a:xfrm>
            <a:off x="6756400" y="1676400"/>
            <a:ext cx="2032000" cy="1524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4277" name="Picture 5" descr="D:\SV\Training Pictures\Photo0250.jpg"/>
          <p:cNvPicPr>
            <a:picLocks noChangeAspect="1" noChangeArrowheads="1"/>
          </p:cNvPicPr>
          <p:nvPr/>
        </p:nvPicPr>
        <p:blipFill>
          <a:blip r:embed="rId3" cstate="email"/>
          <a:srcRect/>
          <a:stretch>
            <a:fillRect/>
          </a:stretch>
        </p:blipFill>
        <p:spPr bwMode="auto">
          <a:xfrm>
            <a:off x="6756400" y="3581400"/>
            <a:ext cx="2133600"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4278" name="Picture 6" descr="D:\SV\Training Pictures\Photo0289.jpg"/>
          <p:cNvPicPr>
            <a:picLocks noChangeAspect="1" noChangeArrowheads="1"/>
          </p:cNvPicPr>
          <p:nvPr/>
        </p:nvPicPr>
        <p:blipFill>
          <a:blip r:embed="rId4" cstate="email"/>
          <a:srcRect/>
          <a:stretch>
            <a:fillRect/>
          </a:stretch>
        </p:blipFill>
        <p:spPr bwMode="auto">
          <a:xfrm>
            <a:off x="4724400" y="1714500"/>
            <a:ext cx="1981200" cy="1485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4279" name="Picture 7" descr="D:\SV\Training Pictures\Photo0290.jpg"/>
          <p:cNvPicPr>
            <a:picLocks noChangeAspect="1" noChangeArrowheads="1"/>
          </p:cNvPicPr>
          <p:nvPr/>
        </p:nvPicPr>
        <p:blipFill>
          <a:blip r:embed="rId5" cstate="email"/>
          <a:srcRect/>
          <a:stretch>
            <a:fillRect/>
          </a:stretch>
        </p:blipFill>
        <p:spPr bwMode="auto">
          <a:xfrm>
            <a:off x="4876800" y="3505200"/>
            <a:ext cx="1752600" cy="2667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sz="3200" b="1" dirty="0" smtClean="0">
                <a:solidFill>
                  <a:schemeClr val="accent1">
                    <a:lumMod val="75000"/>
                  </a:schemeClr>
                </a:solidFill>
              </a:rPr>
              <a:t>Vocational Training Course for Mothers</a:t>
            </a:r>
          </a:p>
        </p:txBody>
      </p:sp>
      <p:sp>
        <p:nvSpPr>
          <p:cNvPr id="4" name="TextBox 3"/>
          <p:cNvSpPr txBox="1"/>
          <p:nvPr/>
        </p:nvSpPr>
        <p:spPr>
          <a:xfrm>
            <a:off x="457200" y="1524000"/>
            <a:ext cx="3124200" cy="3970338"/>
          </a:xfrm>
          <a:prstGeom prst="rect">
            <a:avLst/>
          </a:prstGeom>
          <a:ln/>
        </p:spPr>
        <p:style>
          <a:lnRef idx="2">
            <a:schemeClr val="accent2"/>
          </a:lnRef>
          <a:fillRef idx="1">
            <a:schemeClr val="lt1"/>
          </a:fillRef>
          <a:effectRef idx="0">
            <a:schemeClr val="accent2"/>
          </a:effectRef>
          <a:fontRef idx="minor">
            <a:schemeClr val="dk1"/>
          </a:fontRef>
        </p:style>
        <p:txBody>
          <a:bodyPr>
            <a:spAutoFit/>
          </a:bodyPr>
          <a:lstStyle/>
          <a:p>
            <a:pPr>
              <a:defRPr/>
            </a:pPr>
            <a:r>
              <a:rPr lang="en-US" sz="2800" dirty="0">
                <a:latin typeface="Andalus" pitchFamily="18" charset="-78"/>
                <a:cs typeface="Andalus" pitchFamily="18" charset="-78"/>
              </a:rPr>
              <a:t>3 months beauty care course has been successfully completed by the first batch of local females in the ECD Center Basti Malook by a certified trainer of TEVTA</a:t>
            </a:r>
          </a:p>
        </p:txBody>
      </p:sp>
      <p:pic>
        <p:nvPicPr>
          <p:cNvPr id="50180" name="Picture 2" descr="C:\Users\User\AppData\Local\Temp\Rar$DI63.256\Photo0223.jpg"/>
          <p:cNvPicPr>
            <a:picLocks noChangeAspect="1" noChangeArrowheads="1"/>
          </p:cNvPicPr>
          <p:nvPr/>
        </p:nvPicPr>
        <p:blipFill>
          <a:blip r:embed="rId2" cstate="email"/>
          <a:srcRect/>
          <a:stretch>
            <a:fillRect/>
          </a:stretch>
        </p:blipFill>
        <p:spPr bwMode="auto">
          <a:xfrm>
            <a:off x="4343400" y="1219200"/>
            <a:ext cx="4064000" cy="2362200"/>
          </a:xfrm>
          <a:prstGeom prst="rect">
            <a:avLst/>
          </a:prstGeom>
          <a:noFill/>
          <a:ln w="9525">
            <a:noFill/>
            <a:miter lim="800000"/>
            <a:headEnd/>
            <a:tailEnd/>
          </a:ln>
        </p:spPr>
      </p:pic>
      <p:pic>
        <p:nvPicPr>
          <p:cNvPr id="50181" name="Picture 3" descr="C:\Users\User\AppData\Local\Temp\Rar$DI86.256\Photo0236.jpg"/>
          <p:cNvPicPr>
            <a:picLocks noChangeAspect="1" noChangeArrowheads="1"/>
          </p:cNvPicPr>
          <p:nvPr/>
        </p:nvPicPr>
        <p:blipFill>
          <a:blip r:embed="rId3" cstate="email"/>
          <a:srcRect/>
          <a:stretch>
            <a:fillRect/>
          </a:stretch>
        </p:blipFill>
        <p:spPr bwMode="auto">
          <a:xfrm>
            <a:off x="6629400" y="3733800"/>
            <a:ext cx="1905000" cy="2540000"/>
          </a:xfrm>
          <a:prstGeom prst="rect">
            <a:avLst/>
          </a:prstGeom>
          <a:noFill/>
          <a:ln w="9525">
            <a:noFill/>
            <a:miter lim="800000"/>
            <a:headEnd/>
            <a:tailEnd/>
          </a:ln>
        </p:spPr>
      </p:pic>
      <p:pic>
        <p:nvPicPr>
          <p:cNvPr id="50182" name="Picture 4" descr="C:\Users\User\AppData\Local\Temp\Rar$DI63.257\Photo0215.jpg"/>
          <p:cNvPicPr>
            <a:picLocks noChangeAspect="1" noChangeArrowheads="1"/>
          </p:cNvPicPr>
          <p:nvPr/>
        </p:nvPicPr>
        <p:blipFill>
          <a:blip r:embed="rId4" cstate="email"/>
          <a:srcRect/>
          <a:stretch>
            <a:fillRect/>
          </a:stretch>
        </p:blipFill>
        <p:spPr bwMode="auto">
          <a:xfrm>
            <a:off x="4419600" y="3733800"/>
            <a:ext cx="1943100"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457200" y="2209800"/>
          <a:ext cx="80772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1203" name="TextBox 2"/>
          <p:cNvSpPr txBox="1">
            <a:spLocks noChangeArrowheads="1"/>
          </p:cNvSpPr>
          <p:nvPr/>
        </p:nvSpPr>
        <p:spPr bwMode="auto">
          <a:xfrm>
            <a:off x="0" y="0"/>
            <a:ext cx="9144000" cy="2554545"/>
          </a:xfrm>
          <a:prstGeom prst="rect">
            <a:avLst/>
          </a:prstGeom>
          <a:noFill/>
          <a:ln w="9525">
            <a:noFill/>
            <a:miter lim="800000"/>
            <a:headEnd/>
            <a:tailEnd/>
          </a:ln>
        </p:spPr>
        <p:txBody>
          <a:bodyPr>
            <a:spAutoFit/>
          </a:bodyPr>
          <a:lstStyle/>
          <a:p>
            <a:r>
              <a:rPr lang="en-US" dirty="0"/>
              <a:t>   </a:t>
            </a:r>
            <a:r>
              <a:rPr lang="en-US" sz="3200" b="1" dirty="0">
                <a:solidFill>
                  <a:schemeClr val="accent1">
                    <a:lumMod val="75000"/>
                  </a:schemeClr>
                </a:solidFill>
                <a:latin typeface="+mj-lt"/>
                <a:ea typeface="+mj-ea"/>
                <a:cs typeface="+mj-cs"/>
              </a:rPr>
              <a:t>Transitions :ECD –Primary &amp; Post Primary School </a:t>
            </a:r>
          </a:p>
          <a:p>
            <a:r>
              <a:rPr lang="en-US" sz="3200" b="1" dirty="0">
                <a:solidFill>
                  <a:schemeClr val="accent1">
                    <a:lumMod val="75000"/>
                  </a:schemeClr>
                </a:solidFill>
                <a:latin typeface="+mj-lt"/>
                <a:ea typeface="+mj-ea"/>
                <a:cs typeface="+mj-cs"/>
              </a:rPr>
              <a:t> -Catching Early: 3 Pillars of Education First Initiative    </a:t>
            </a:r>
          </a:p>
          <a:p>
            <a:r>
              <a:rPr lang="en-US" sz="3200" b="1" dirty="0">
                <a:solidFill>
                  <a:schemeClr val="accent1">
                    <a:lumMod val="75000"/>
                  </a:schemeClr>
                </a:solidFill>
                <a:latin typeface="+mj-lt"/>
                <a:ea typeface="+mj-ea"/>
                <a:cs typeface="+mj-cs"/>
              </a:rPr>
              <a:t>    Every Child in School, </a:t>
            </a:r>
          </a:p>
          <a:p>
            <a:r>
              <a:rPr lang="en-US" sz="3200" b="1" dirty="0">
                <a:solidFill>
                  <a:schemeClr val="accent1">
                    <a:lumMod val="75000"/>
                  </a:schemeClr>
                </a:solidFill>
                <a:latin typeface="+mj-lt"/>
                <a:ea typeface="+mj-ea"/>
                <a:cs typeface="+mj-cs"/>
              </a:rPr>
              <a:t>    Improve Quality of Learning</a:t>
            </a:r>
          </a:p>
          <a:p>
            <a:r>
              <a:rPr lang="en-US" sz="3200" b="1" dirty="0">
                <a:solidFill>
                  <a:schemeClr val="accent1">
                    <a:lumMod val="75000"/>
                  </a:schemeClr>
                </a:solidFill>
                <a:latin typeface="+mj-lt"/>
                <a:ea typeface="+mj-ea"/>
                <a:cs typeface="+mj-cs"/>
              </a:rPr>
              <a:t>    Foster Global Citizenship      </a:t>
            </a:r>
          </a:p>
        </p:txBody>
      </p:sp>
      <p:sp>
        <p:nvSpPr>
          <p:cNvPr id="51204" name="TextBox 3"/>
          <p:cNvSpPr txBox="1">
            <a:spLocks noChangeArrowheads="1"/>
          </p:cNvSpPr>
          <p:nvPr/>
        </p:nvSpPr>
        <p:spPr bwMode="auto">
          <a:xfrm>
            <a:off x="381000" y="6488113"/>
            <a:ext cx="8275638" cy="400050"/>
          </a:xfrm>
          <a:prstGeom prst="rect">
            <a:avLst/>
          </a:prstGeom>
          <a:noFill/>
          <a:ln w="9525">
            <a:noFill/>
            <a:miter lim="800000"/>
            <a:headEnd/>
            <a:tailEnd/>
          </a:ln>
        </p:spPr>
        <p:txBody>
          <a:bodyPr wrap="none">
            <a:spAutoFit/>
          </a:bodyPr>
          <a:lstStyle/>
          <a:p>
            <a:r>
              <a:rPr lang="en-US"/>
              <a:t>   </a:t>
            </a:r>
            <a:r>
              <a:rPr lang="en-US" sz="2000" b="1"/>
              <a:t>Sanjha Vehra  -  connecting families, communities and learning   </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Font typeface="Arial" charset="0"/>
              <a:buNone/>
              <a:defRPr/>
            </a:pPr>
            <a:r>
              <a:rPr lang="en-US" sz="4400" b="1" dirty="0" smtClean="0">
                <a:solidFill>
                  <a:schemeClr val="accent6"/>
                </a:solidFill>
              </a:rPr>
              <a:t>Part IV </a:t>
            </a:r>
          </a:p>
          <a:p>
            <a:pPr algn="ctr">
              <a:buFont typeface="Arial" charset="0"/>
              <a:buNone/>
              <a:defRPr/>
            </a:pPr>
            <a:r>
              <a:rPr lang="en-US" sz="4400" b="1" dirty="0" smtClean="0">
                <a:solidFill>
                  <a:schemeClr val="accent6"/>
                </a:solidFill>
              </a:rPr>
              <a:t>Opportunities  - Synergies </a:t>
            </a:r>
          </a:p>
          <a:p>
            <a:pPr algn="ctr">
              <a:buFont typeface="Arial" charset="0"/>
              <a:buNone/>
              <a:defRPr/>
            </a:pPr>
            <a:r>
              <a:rPr lang="en-US" sz="4400" b="1" dirty="0" smtClean="0">
                <a:solidFill>
                  <a:schemeClr val="accent6"/>
                </a:solidFill>
              </a:rPr>
              <a:t>Challenges &amp; Issues </a:t>
            </a:r>
          </a:p>
          <a:p>
            <a:pPr algn="ctr">
              <a:buFont typeface="Arial" charset="0"/>
              <a:buNone/>
              <a:defRPr/>
            </a:pPr>
            <a:r>
              <a:rPr lang="en-US" sz="4400" b="1" dirty="0" smtClean="0">
                <a:solidFill>
                  <a:schemeClr val="accent6"/>
                </a:solidFill>
              </a:rPr>
              <a:t>Way Forward </a:t>
            </a:r>
            <a:r>
              <a:rPr lang="en-US" sz="4400" b="1" dirty="0" smtClean="0">
                <a:solidFill>
                  <a:srgbClr val="0070C0"/>
                </a:solidFill>
              </a:rPr>
              <a:t>  </a:t>
            </a:r>
            <a:endParaRPr lang="en-US" sz="4400" b="1" dirty="0">
              <a:solidFill>
                <a:srgbClr val="0070C0"/>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274638"/>
            <a:ext cx="8229600" cy="715962"/>
          </a:xfrm>
        </p:spPr>
        <p:txBody>
          <a:bodyPr/>
          <a:lstStyle/>
          <a:p>
            <a:r>
              <a:rPr lang="en-US" sz="3600" b="1" dirty="0" smtClean="0">
                <a:solidFill>
                  <a:schemeClr val="accent6"/>
                </a:solidFill>
                <a:latin typeface="+mn-lt"/>
                <a:ea typeface="+mn-ea"/>
                <a:cs typeface="+mn-cs"/>
              </a:rPr>
              <a:t>Opportunities &amp; Synergies </a:t>
            </a:r>
          </a:p>
        </p:txBody>
      </p:sp>
      <p:sp>
        <p:nvSpPr>
          <p:cNvPr id="54275" name="Content Placeholder 2"/>
          <p:cNvSpPr>
            <a:spLocks noGrp="1"/>
          </p:cNvSpPr>
          <p:nvPr>
            <p:ph idx="1"/>
          </p:nvPr>
        </p:nvSpPr>
        <p:spPr>
          <a:xfrm>
            <a:off x="228600" y="914400"/>
            <a:ext cx="8915400" cy="5486400"/>
          </a:xfrm>
        </p:spPr>
        <p:txBody>
          <a:bodyPr/>
          <a:lstStyle/>
          <a:p>
            <a:r>
              <a:rPr lang="en-US" sz="2800" dirty="0" smtClean="0"/>
              <a:t>Linkages with Government initiatives -  </a:t>
            </a:r>
          </a:p>
          <a:p>
            <a:pPr lvl="1"/>
            <a:r>
              <a:rPr lang="en-US" sz="2400" dirty="0" smtClean="0"/>
              <a:t>School Health &amp; Nutrition Supervisors- Punjab </a:t>
            </a:r>
          </a:p>
          <a:p>
            <a:pPr lvl="1"/>
            <a:r>
              <a:rPr lang="en-US" sz="2400" dirty="0" smtClean="0"/>
              <a:t>Reform Support Unit/Provincial Policy Implementation Unit : </a:t>
            </a:r>
            <a:r>
              <a:rPr lang="en-US" sz="2400" dirty="0" err="1" smtClean="0"/>
              <a:t>Sindh</a:t>
            </a:r>
            <a:r>
              <a:rPr lang="en-US" sz="2400" dirty="0" smtClean="0"/>
              <a:t> &amp; Punjab sector planning </a:t>
            </a:r>
          </a:p>
          <a:p>
            <a:pPr lvl="1"/>
            <a:r>
              <a:rPr lang="en-US" sz="2400" dirty="0" smtClean="0"/>
              <a:t>ECE in Punjab – inputs to the strategy and implementation </a:t>
            </a:r>
          </a:p>
          <a:p>
            <a:pPr lvl="1"/>
            <a:r>
              <a:rPr lang="en-US" sz="2400" dirty="0" smtClean="0"/>
              <a:t>Model Villages access and allocation of sites - Punjab </a:t>
            </a:r>
          </a:p>
          <a:p>
            <a:r>
              <a:rPr lang="en-US" sz="2800" dirty="0" smtClean="0"/>
              <a:t>Linkages with CSR – UNILEVER BRANDs &amp; </a:t>
            </a:r>
            <a:r>
              <a:rPr lang="en-US" sz="2800" dirty="0" err="1" smtClean="0"/>
              <a:t>Telenor</a:t>
            </a:r>
            <a:r>
              <a:rPr lang="en-US" sz="2800" dirty="0" smtClean="0"/>
              <a:t> </a:t>
            </a:r>
          </a:p>
          <a:p>
            <a:pPr lvl="1"/>
            <a:r>
              <a:rPr lang="en-US" sz="2400" dirty="0" smtClean="0"/>
              <a:t> Lifebuoy – Health &amp; Hygiene  </a:t>
            </a:r>
          </a:p>
          <a:p>
            <a:pPr lvl="1"/>
            <a:r>
              <a:rPr lang="en-US" sz="2400" dirty="0" smtClean="0"/>
              <a:t> </a:t>
            </a:r>
            <a:r>
              <a:rPr lang="en-US" sz="2400" dirty="0" err="1" smtClean="0"/>
              <a:t>Knorr</a:t>
            </a:r>
            <a:r>
              <a:rPr lang="en-US" sz="2400" dirty="0" smtClean="0"/>
              <a:t> – Nutrition </a:t>
            </a:r>
          </a:p>
          <a:p>
            <a:pPr lvl="1"/>
            <a:r>
              <a:rPr lang="en-US" sz="2400" dirty="0" smtClean="0"/>
              <a:t>Beauty Brands -  Technical Vocational/Livelihoods </a:t>
            </a:r>
          </a:p>
          <a:p>
            <a:pPr lvl="1"/>
            <a:r>
              <a:rPr lang="en-US" sz="2400" dirty="0" err="1" smtClean="0"/>
              <a:t>Telenor</a:t>
            </a:r>
            <a:r>
              <a:rPr lang="en-US" sz="2400" dirty="0" smtClean="0"/>
              <a:t> – Youth Volunteers </a:t>
            </a:r>
          </a:p>
          <a:p>
            <a:r>
              <a:rPr lang="en-US" sz="2800" u="sng" dirty="0" smtClean="0"/>
              <a:t>ITA’s Projects</a:t>
            </a:r>
            <a:r>
              <a:rPr lang="en-US" sz="2800" dirty="0" smtClean="0"/>
              <a:t>: ASER; Children’s Literature Festivals; TVET   </a:t>
            </a:r>
            <a:endParaRPr lang="en-US" sz="3600" dirty="0" smtClean="0"/>
          </a:p>
          <a:p>
            <a:pPr>
              <a:buFont typeface="Arial" pitchFamily="34" charset="0"/>
              <a:buNone/>
            </a:pPr>
            <a:endParaRPr lang="en-US" dirty="0" smtClean="0"/>
          </a:p>
          <a:p>
            <a:pPr lvl="1"/>
            <a:r>
              <a:rPr lang="en-US" dirty="0" smtClean="0"/>
              <a:t> </a:t>
            </a:r>
          </a:p>
          <a:p>
            <a:pPr lvl="1">
              <a:buFont typeface="Arial" pitchFamily="34" charset="0"/>
              <a:buNone/>
            </a:pPr>
            <a:r>
              <a:rPr lang="en-US" dirty="0" smtClean="0"/>
              <a:t>    </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457200" y="228600"/>
            <a:ext cx="8229600" cy="1143000"/>
          </a:xfrm>
        </p:spPr>
        <p:txBody>
          <a:bodyPr/>
          <a:lstStyle/>
          <a:p>
            <a:r>
              <a:rPr lang="en-US" sz="2800" b="1" dirty="0" smtClean="0">
                <a:solidFill>
                  <a:schemeClr val="accent6"/>
                </a:solidFill>
                <a:latin typeface="+mn-lt"/>
                <a:ea typeface="+mn-ea"/>
                <a:cs typeface="+mn-cs"/>
              </a:rPr>
              <a:t>New Schemes Punjab 2012-13 budget</a:t>
            </a:r>
            <a:br>
              <a:rPr lang="en-US" sz="2800" b="1" dirty="0" smtClean="0">
                <a:solidFill>
                  <a:schemeClr val="accent6"/>
                </a:solidFill>
                <a:latin typeface="+mn-lt"/>
                <a:ea typeface="+mn-ea"/>
                <a:cs typeface="+mn-cs"/>
              </a:rPr>
            </a:br>
            <a:r>
              <a:rPr lang="en-US" sz="1600" b="1" dirty="0" smtClean="0">
                <a:solidFill>
                  <a:schemeClr val="accent6"/>
                </a:solidFill>
                <a:latin typeface="+mn-lt"/>
                <a:ea typeface="+mn-ea"/>
                <a:cs typeface="+mn-cs"/>
              </a:rPr>
              <a:t>http://www.punjab.gov.pk/system/files/Annual_Development_Program_2012_13.pdf </a:t>
            </a:r>
          </a:p>
        </p:txBody>
      </p:sp>
      <p:sp>
        <p:nvSpPr>
          <p:cNvPr id="55299" name="Content Placeholder 2"/>
          <p:cNvSpPr>
            <a:spLocks noGrp="1"/>
          </p:cNvSpPr>
          <p:nvPr>
            <p:ph idx="1"/>
          </p:nvPr>
        </p:nvSpPr>
        <p:spPr>
          <a:xfrm>
            <a:off x="457200" y="1600200"/>
            <a:ext cx="8382000" cy="4724400"/>
          </a:xfrm>
        </p:spPr>
        <p:txBody>
          <a:bodyPr/>
          <a:lstStyle/>
          <a:p>
            <a:pPr>
              <a:buFont typeface="Arial" pitchFamily="34" charset="0"/>
              <a:buNone/>
            </a:pPr>
            <a:r>
              <a:rPr lang="en-US" sz="2000" b="1" smtClean="0"/>
              <a:t>No. 14 Introduction of Early Childhood  Education in 1000-Primary Schools in </a:t>
            </a:r>
          </a:p>
          <a:p>
            <a:pPr>
              <a:buFont typeface="Arial" pitchFamily="34" charset="0"/>
              <a:buNone/>
            </a:pPr>
            <a:r>
              <a:rPr lang="en-US" sz="2000" b="1" smtClean="0"/>
              <a:t>Punjab with highest enrolment &amp;   Improvement of Environment of Schools</a:t>
            </a:r>
          </a:p>
          <a:p>
            <a:pPr>
              <a:buFont typeface="Arial" pitchFamily="34" charset="0"/>
              <a:buNone/>
            </a:pPr>
            <a:r>
              <a:rPr lang="en-US" sz="2000" b="1" smtClean="0"/>
              <a:t>to convert them into Child-Friendly Schools =  Rs. 100 million </a:t>
            </a:r>
          </a:p>
          <a:p>
            <a:r>
              <a:rPr lang="en-US" sz="2000" smtClean="0"/>
              <a:t>EDS12-09099900001-0007</a:t>
            </a:r>
          </a:p>
          <a:p>
            <a:r>
              <a:rPr lang="en-US" sz="2000" b="1" smtClean="0"/>
              <a:t>Un-Approved Punjab</a:t>
            </a:r>
          </a:p>
          <a:p>
            <a:pPr>
              <a:buFont typeface="Arial" pitchFamily="34" charset="0"/>
              <a:buNone/>
            </a:pPr>
            <a:r>
              <a:rPr lang="en-US" sz="2000" b="1" smtClean="0"/>
              <a:t>No. 17 : Rehabilitation of Schools in Flood Affected 13-Districts: Muzaffargarh &amp; RYK Rs. 500.000  million </a:t>
            </a:r>
          </a:p>
          <a:p>
            <a:r>
              <a:rPr lang="en-US" sz="2000" smtClean="0"/>
              <a:t>EDS12-09078800001-0009</a:t>
            </a:r>
          </a:p>
          <a:p>
            <a:r>
              <a:rPr lang="en-US" sz="2000" b="1" smtClean="0"/>
              <a:t>Un-Approved</a:t>
            </a:r>
          </a:p>
          <a:p>
            <a:pPr>
              <a:buFont typeface="Arial" pitchFamily="34" charset="0"/>
              <a:buNone/>
            </a:pPr>
            <a:r>
              <a:rPr lang="en-US" sz="2000" b="1" smtClean="0"/>
              <a:t>Nos. 48, 54, 58 , 59 : Provision of Missing Facilities in  Schools of District Multan, Muzaffargarh, RYK and Chiniot   </a:t>
            </a:r>
            <a:endParaRPr lang="en-US" sz="2000" smtClean="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457200" y="304800"/>
            <a:ext cx="8229600" cy="990600"/>
          </a:xfrm>
        </p:spPr>
        <p:txBody>
          <a:bodyPr/>
          <a:lstStyle/>
          <a:p>
            <a:r>
              <a:rPr lang="en-US" sz="3200" b="1" dirty="0" smtClean="0">
                <a:solidFill>
                  <a:schemeClr val="accent6"/>
                </a:solidFill>
                <a:latin typeface="+mn-lt"/>
                <a:ea typeface="+mn-ea"/>
                <a:cs typeface="+mn-cs"/>
              </a:rPr>
              <a:t>Issues &amp; Challenges</a:t>
            </a:r>
            <a:endParaRPr lang="en-US" sz="1600" b="1" dirty="0" smtClean="0">
              <a:solidFill>
                <a:schemeClr val="accent6"/>
              </a:solidFill>
              <a:latin typeface="+mn-lt"/>
              <a:ea typeface="+mn-ea"/>
              <a:cs typeface="+mn-cs"/>
            </a:endParaRPr>
          </a:p>
        </p:txBody>
      </p:sp>
      <p:sp>
        <p:nvSpPr>
          <p:cNvPr id="5" name="Content Placeholder 2"/>
          <p:cNvSpPr>
            <a:spLocks noGrp="1"/>
          </p:cNvSpPr>
          <p:nvPr>
            <p:ph idx="1"/>
          </p:nvPr>
        </p:nvSpPr>
        <p:spPr>
          <a:xfrm>
            <a:off x="457200" y="1524000"/>
            <a:ext cx="8305800" cy="3733800"/>
          </a:xfrm>
        </p:spPr>
        <p:txBody>
          <a:bodyPr/>
          <a:lstStyle/>
          <a:p>
            <a:r>
              <a:rPr lang="en-US" sz="2800" dirty="0" smtClean="0"/>
              <a:t>Recent Heavy Rainfall in </a:t>
            </a:r>
            <a:r>
              <a:rPr lang="en-US" sz="2800" dirty="0" err="1" smtClean="0"/>
              <a:t>Sindh</a:t>
            </a:r>
            <a:r>
              <a:rPr lang="en-US" sz="2800" dirty="0" smtClean="0"/>
              <a:t> </a:t>
            </a:r>
          </a:p>
          <a:p>
            <a:pPr lvl="1">
              <a:spcAft>
                <a:spcPts val="600"/>
              </a:spcAft>
            </a:pPr>
            <a:r>
              <a:rPr lang="en-US" sz="2400" dirty="0" smtClean="0"/>
              <a:t>Project activities suffered due to emergency situation in </a:t>
            </a:r>
            <a:r>
              <a:rPr lang="en-US" sz="2400" dirty="0" err="1" smtClean="0"/>
              <a:t>Shikarpur</a:t>
            </a:r>
            <a:r>
              <a:rPr lang="en-US" sz="2400" dirty="0" smtClean="0"/>
              <a:t> during September 2012. Efforts were put into relief work at target localities</a:t>
            </a:r>
          </a:p>
          <a:p>
            <a:pPr lvl="1">
              <a:spcAft>
                <a:spcPts val="600"/>
              </a:spcAft>
            </a:pPr>
            <a:r>
              <a:rPr lang="en-US" sz="2400" dirty="0" smtClean="0"/>
              <a:t>Rehabilitation of affected partner schools in </a:t>
            </a:r>
            <a:r>
              <a:rPr lang="en-US" sz="2400" dirty="0" err="1" smtClean="0"/>
              <a:t>Shikarpur</a:t>
            </a:r>
            <a:endParaRPr lang="en-US" sz="2400" dirty="0" smtClean="0"/>
          </a:p>
          <a:p>
            <a:pPr lvl="1">
              <a:spcAft>
                <a:spcPts val="600"/>
              </a:spcAft>
            </a:pPr>
            <a:r>
              <a:rPr lang="en-US" sz="2400" dirty="0" smtClean="0"/>
              <a:t>Distribution of Back to School Kits at </a:t>
            </a:r>
            <a:r>
              <a:rPr lang="en-US" sz="2400" dirty="0" err="1" smtClean="0"/>
              <a:t>Shikarpur</a:t>
            </a:r>
            <a:r>
              <a:rPr lang="en-US" sz="2400" dirty="0" smtClean="0"/>
              <a:t> and some other project locations</a:t>
            </a:r>
            <a:endParaRPr lang="en-US" sz="2400" dirty="0" smtClean="0"/>
          </a:p>
          <a:p>
            <a:pPr>
              <a:spcAft>
                <a:spcPts val="600"/>
              </a:spcAft>
            </a:pPr>
            <a:r>
              <a:rPr lang="en-US" sz="2800" dirty="0" smtClean="0"/>
              <a:t>Strategizing for sustainability of ECD Day Care </a:t>
            </a:r>
            <a:r>
              <a:rPr lang="en-US" sz="2800" dirty="0" smtClean="0"/>
              <a:t>Centre</a:t>
            </a:r>
            <a:endParaRPr lang="en-US" dirty="0" smtClean="0"/>
          </a:p>
          <a:p>
            <a:endParaRPr lang="en-US" sz="2800" dirty="0" smtClean="0"/>
          </a:p>
          <a:p>
            <a:endParaRPr lang="en-US" sz="2800" dirty="0" smtClean="0"/>
          </a:p>
          <a:p>
            <a:endParaRPr lang="en-US" sz="2800" dirty="0" smtClean="0"/>
          </a:p>
          <a:p>
            <a:endParaRPr lang="en-US" sz="3600" dirty="0" smtClean="0"/>
          </a:p>
          <a:p>
            <a:pPr>
              <a:buFont typeface="Arial" pitchFamily="34" charset="0"/>
              <a:buNone/>
            </a:pPr>
            <a:endParaRPr lang="en-US" dirty="0" smtClean="0"/>
          </a:p>
          <a:p>
            <a:pPr lvl="1">
              <a:buNone/>
            </a:pPr>
            <a:r>
              <a:rPr lang="en-US" dirty="0" smtClean="0"/>
              <a:t> </a:t>
            </a:r>
          </a:p>
          <a:p>
            <a:pPr lvl="1">
              <a:buFont typeface="Arial" pitchFamily="34" charset="0"/>
              <a:buNone/>
            </a:pPr>
            <a:r>
              <a:rPr lang="en-US" dirty="0" smtClean="0"/>
              <a:t>    </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457200" y="304800"/>
            <a:ext cx="8229600" cy="990600"/>
          </a:xfrm>
        </p:spPr>
        <p:txBody>
          <a:bodyPr/>
          <a:lstStyle/>
          <a:p>
            <a:r>
              <a:rPr lang="en-US" sz="3200" b="1" dirty="0" smtClean="0">
                <a:solidFill>
                  <a:schemeClr val="accent6"/>
                </a:solidFill>
                <a:latin typeface="+mn-lt"/>
                <a:ea typeface="+mn-ea"/>
                <a:cs typeface="+mn-cs"/>
              </a:rPr>
              <a:t>Way Forward</a:t>
            </a:r>
            <a:endParaRPr lang="en-US" sz="1600" b="1" dirty="0" smtClean="0">
              <a:solidFill>
                <a:schemeClr val="accent6"/>
              </a:solidFill>
              <a:latin typeface="+mn-lt"/>
              <a:ea typeface="+mn-ea"/>
              <a:cs typeface="+mn-cs"/>
            </a:endParaRPr>
          </a:p>
        </p:txBody>
      </p:sp>
      <p:sp>
        <p:nvSpPr>
          <p:cNvPr id="5" name="Content Placeholder 2"/>
          <p:cNvSpPr>
            <a:spLocks noGrp="1"/>
          </p:cNvSpPr>
          <p:nvPr>
            <p:ph idx="1"/>
          </p:nvPr>
        </p:nvSpPr>
        <p:spPr>
          <a:xfrm>
            <a:off x="457200" y="1524000"/>
            <a:ext cx="8305800" cy="3124200"/>
          </a:xfrm>
        </p:spPr>
        <p:txBody>
          <a:bodyPr/>
          <a:lstStyle/>
          <a:p>
            <a:r>
              <a:rPr lang="en-US" sz="2800" dirty="0" smtClean="0"/>
              <a:t>Strategy for Sustainability of Project Interventions :</a:t>
            </a:r>
          </a:p>
          <a:p>
            <a:pPr lvl="1">
              <a:spcAft>
                <a:spcPts val="600"/>
              </a:spcAft>
            </a:pPr>
            <a:r>
              <a:rPr lang="en-US" sz="2400" dirty="0" smtClean="0"/>
              <a:t>Working in close collaboration with Provincial &amp; District Education Departments</a:t>
            </a:r>
          </a:p>
          <a:p>
            <a:pPr lvl="1">
              <a:spcAft>
                <a:spcPts val="600"/>
              </a:spcAft>
            </a:pPr>
            <a:r>
              <a:rPr lang="en-US" sz="2400" dirty="0" smtClean="0"/>
              <a:t>Planned Intense capacity building of School Councils / School Management Committees on their Roles &amp; Responsibilities and DRR</a:t>
            </a:r>
          </a:p>
          <a:p>
            <a:endParaRPr lang="en-US" sz="2800" dirty="0" smtClean="0"/>
          </a:p>
          <a:p>
            <a:endParaRPr lang="en-US" sz="2800" dirty="0" smtClean="0"/>
          </a:p>
          <a:p>
            <a:endParaRPr lang="en-US" sz="3600" dirty="0" smtClean="0"/>
          </a:p>
          <a:p>
            <a:pPr>
              <a:buFont typeface="Arial" pitchFamily="34" charset="0"/>
              <a:buNone/>
            </a:pPr>
            <a:endParaRPr lang="en-US" dirty="0" smtClean="0"/>
          </a:p>
          <a:p>
            <a:pPr lvl="1">
              <a:buNone/>
            </a:pPr>
            <a:r>
              <a:rPr lang="en-US" dirty="0" smtClean="0"/>
              <a:t> </a:t>
            </a:r>
          </a:p>
          <a:p>
            <a:pPr lvl="1">
              <a:buFont typeface="Arial" pitchFamily="34" charset="0"/>
              <a:buNone/>
            </a:pPr>
            <a:r>
              <a:rPr lang="en-US" dirty="0" smtClean="0"/>
              <a:t>    </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Content Placeholder 2"/>
          <p:cNvSpPr>
            <a:spLocks noGrp="1"/>
          </p:cNvSpPr>
          <p:nvPr>
            <p:ph idx="1"/>
          </p:nvPr>
        </p:nvSpPr>
        <p:spPr/>
        <p:txBody>
          <a:bodyPr/>
          <a:lstStyle/>
          <a:p>
            <a:endParaRPr lang="en-US" dirty="0" smtClean="0"/>
          </a:p>
          <a:p>
            <a:endParaRPr lang="en-US" dirty="0" smtClean="0"/>
          </a:p>
          <a:p>
            <a:pPr algn="ctr">
              <a:buFont typeface="Arial" pitchFamily="34" charset="0"/>
              <a:buNone/>
            </a:pPr>
            <a:r>
              <a:rPr lang="en-US" sz="3600" b="1" dirty="0" smtClean="0">
                <a:solidFill>
                  <a:srgbClr val="7030A0"/>
                </a:solidFill>
              </a:rPr>
              <a:t>ANNEXES </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5575"/>
            <a:ext cx="8915400" cy="911225"/>
          </a:xfrm>
        </p:spPr>
        <p:txBody>
          <a:bodyPr rtlCol="0">
            <a:noAutofit/>
          </a:bodyPr>
          <a:lstStyle/>
          <a:p>
            <a:pPr eaLnBrk="1" fontAlgn="auto" hangingPunct="1">
              <a:spcAft>
                <a:spcPts val="0"/>
              </a:spcAft>
              <a:defRPr/>
            </a:pPr>
            <a:r>
              <a:rPr lang="en-US" sz="2800" b="1" dirty="0" err="1" smtClean="0">
                <a:solidFill>
                  <a:srgbClr val="7030A0"/>
                </a:solidFill>
                <a:latin typeface="+mn-lt"/>
                <a:ea typeface="+mn-ea"/>
                <a:cs typeface="+mn-cs"/>
              </a:rPr>
              <a:t>Organogram</a:t>
            </a:r>
            <a:r>
              <a:rPr lang="en-US" sz="2800" b="1" dirty="0" smtClean="0">
                <a:solidFill>
                  <a:srgbClr val="7030A0"/>
                </a:solidFill>
                <a:latin typeface="+mn-lt"/>
                <a:ea typeface="+mn-ea"/>
                <a:cs typeface="+mn-cs"/>
              </a:rPr>
              <a:t> District  for WSIP/OOSC &amp;ECD </a:t>
            </a:r>
            <a:endParaRPr lang="en-US" sz="2800" b="1" dirty="0">
              <a:solidFill>
                <a:srgbClr val="7030A0"/>
              </a:solidFill>
              <a:latin typeface="+mn-lt"/>
              <a:ea typeface="+mn-ea"/>
              <a:cs typeface="+mn-cs"/>
            </a:endParaRPr>
          </a:p>
        </p:txBody>
      </p:sp>
      <p:graphicFrame>
        <p:nvGraphicFramePr>
          <p:cNvPr id="4" name="Diagram 3"/>
          <p:cNvGraphicFramePr/>
          <p:nvPr/>
        </p:nvGraphicFramePr>
        <p:xfrm>
          <a:off x="381000" y="838200"/>
          <a:ext cx="8534400" cy="563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228600"/>
            <a:ext cx="8229600" cy="639763"/>
          </a:xfrm>
        </p:spPr>
        <p:txBody>
          <a:bodyPr rtlCol="0">
            <a:noAutofit/>
          </a:bodyPr>
          <a:lstStyle/>
          <a:p>
            <a:pPr eaLnBrk="1" fontAlgn="auto" hangingPunct="1">
              <a:spcAft>
                <a:spcPts val="0"/>
              </a:spcAft>
              <a:defRPr/>
            </a:pPr>
            <a:r>
              <a:rPr lang="en-US" sz="3600" b="1" dirty="0" err="1" smtClean="0">
                <a:solidFill>
                  <a:srgbClr val="7030A0"/>
                </a:solidFill>
                <a:latin typeface="+mn-lt"/>
                <a:ea typeface="+mn-ea"/>
                <a:cs typeface="+mn-cs"/>
              </a:rPr>
              <a:t>Organogram</a:t>
            </a:r>
            <a:r>
              <a:rPr lang="en-US" sz="3600" b="1" dirty="0" smtClean="0">
                <a:solidFill>
                  <a:srgbClr val="7030A0"/>
                </a:solidFill>
                <a:latin typeface="+mn-lt"/>
                <a:ea typeface="+mn-ea"/>
                <a:cs typeface="+mn-cs"/>
              </a:rPr>
              <a:t> for ECD – CLC Program </a:t>
            </a:r>
          </a:p>
        </p:txBody>
      </p:sp>
      <p:sp>
        <p:nvSpPr>
          <p:cNvPr id="58371" name="Content Placeholder 2"/>
          <p:cNvSpPr>
            <a:spLocks noGrp="1"/>
          </p:cNvSpPr>
          <p:nvPr>
            <p:ph idx="1"/>
          </p:nvPr>
        </p:nvSpPr>
        <p:spPr>
          <a:xfrm>
            <a:off x="5029200" y="1295400"/>
            <a:ext cx="4114800" cy="990600"/>
          </a:xfrm>
        </p:spPr>
        <p:txBody>
          <a:bodyPr/>
          <a:lstStyle/>
          <a:p>
            <a:pPr eaLnBrk="1" hangingPunct="1"/>
            <a:r>
              <a:rPr lang="en-US" sz="1600" smtClean="0"/>
              <a:t>6 core staff  supported by </a:t>
            </a:r>
          </a:p>
          <a:p>
            <a:pPr eaLnBrk="1" hangingPunct="1"/>
            <a:r>
              <a:rPr lang="en-US" sz="1600" smtClean="0"/>
              <a:t>Dist. Coordinator &amp; Trainer &amp; Doctor </a:t>
            </a:r>
          </a:p>
          <a:p>
            <a:pPr eaLnBrk="1" hangingPunct="1"/>
            <a:r>
              <a:rPr lang="en-US" sz="1600" smtClean="0"/>
              <a:t>Provincial &amp; District Technical Steering Group </a:t>
            </a:r>
          </a:p>
        </p:txBody>
      </p:sp>
      <p:graphicFrame>
        <p:nvGraphicFramePr>
          <p:cNvPr id="4" name="Diagram 3"/>
          <p:cNvGraphicFramePr/>
          <p:nvPr/>
        </p:nvGraphicFramePr>
        <p:xfrm>
          <a:off x="381000" y="914400"/>
          <a:ext cx="8534400" cy="5562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198438"/>
            <a:ext cx="8229600" cy="639762"/>
          </a:xfrm>
        </p:spPr>
        <p:txBody>
          <a:bodyPr rtlCol="0">
            <a:normAutofit/>
          </a:bodyPr>
          <a:lstStyle/>
          <a:p>
            <a:pPr eaLnBrk="1" fontAlgn="auto" hangingPunct="1">
              <a:spcAft>
                <a:spcPts val="0"/>
              </a:spcAft>
              <a:defRPr/>
            </a:pPr>
            <a:r>
              <a:rPr lang="en-US" sz="2800" b="1" dirty="0" smtClean="0">
                <a:solidFill>
                  <a:srgbClr val="7030A0"/>
                </a:solidFill>
                <a:latin typeface="+mn-lt"/>
                <a:ea typeface="+mn-ea"/>
                <a:cs typeface="+mn-cs"/>
              </a:rPr>
              <a:t>DC Program Team – Provincial Office </a:t>
            </a:r>
          </a:p>
        </p:txBody>
      </p:sp>
      <p:graphicFrame>
        <p:nvGraphicFramePr>
          <p:cNvPr id="7" name="Content Placeholder 5"/>
          <p:cNvGraphicFramePr>
            <a:graphicFrameLocks noGrp="1"/>
          </p:cNvGraphicFramePr>
          <p:nvPr>
            <p:ph idx="1"/>
          </p:nvPr>
        </p:nvGraphicFramePr>
        <p:xfrm>
          <a:off x="838200" y="762000"/>
          <a:ext cx="7239000" cy="2972061"/>
        </p:xfrm>
        <a:graphic>
          <a:graphicData uri="http://schemas.openxmlformats.org/drawingml/2006/table">
            <a:tbl>
              <a:tblPr firstRow="1" bandRow="1">
                <a:tableStyleId>{5C22544A-7EE6-4342-B048-85BDC9FD1C3A}</a:tableStyleId>
              </a:tblPr>
              <a:tblGrid>
                <a:gridCol w="685800"/>
                <a:gridCol w="2057400"/>
                <a:gridCol w="2438400"/>
                <a:gridCol w="2057400"/>
              </a:tblGrid>
              <a:tr h="411741">
                <a:tc>
                  <a:txBody>
                    <a:bodyPr/>
                    <a:lstStyle/>
                    <a:p>
                      <a:r>
                        <a:rPr lang="en-US" sz="2000" dirty="0" smtClean="0"/>
                        <a:t>Sr. #</a:t>
                      </a:r>
                      <a:endParaRPr lang="en-US" sz="2000" dirty="0"/>
                    </a:p>
                  </a:txBody>
                  <a:tcPr/>
                </a:tc>
                <a:tc>
                  <a:txBody>
                    <a:bodyPr/>
                    <a:lstStyle/>
                    <a:p>
                      <a:r>
                        <a:rPr lang="en-US" sz="2000" dirty="0" smtClean="0"/>
                        <a:t>Emp. Name</a:t>
                      </a:r>
                      <a:endParaRPr lang="en-US" sz="2000" dirty="0"/>
                    </a:p>
                  </a:txBody>
                  <a:tcPr/>
                </a:tc>
                <a:tc>
                  <a:txBody>
                    <a:bodyPr/>
                    <a:lstStyle/>
                    <a:p>
                      <a:r>
                        <a:rPr lang="en-US" sz="2000" dirty="0" smtClean="0"/>
                        <a:t>Designation</a:t>
                      </a:r>
                      <a:endParaRPr lang="en-US" sz="2000" dirty="0"/>
                    </a:p>
                  </a:txBody>
                  <a:tcPr/>
                </a:tc>
                <a:tc>
                  <a:txBody>
                    <a:bodyPr/>
                    <a:lstStyle/>
                    <a:p>
                      <a:r>
                        <a:rPr lang="en-US" sz="2000" dirty="0" smtClean="0"/>
                        <a:t>Location</a:t>
                      </a:r>
                      <a:endParaRPr lang="en-US" sz="2000" dirty="0"/>
                    </a:p>
                  </a:txBody>
                  <a:tcPr/>
                </a:tc>
              </a:tr>
              <a:tr h="411741">
                <a:tc>
                  <a:txBody>
                    <a:bodyPr/>
                    <a:lstStyle/>
                    <a:p>
                      <a:r>
                        <a:rPr lang="en-US" sz="1800" dirty="0" smtClean="0"/>
                        <a:t>1</a:t>
                      </a:r>
                      <a:endParaRPr lang="en-US" sz="1800" dirty="0"/>
                    </a:p>
                  </a:txBody>
                  <a:tcPr/>
                </a:tc>
                <a:tc>
                  <a:txBody>
                    <a:bodyPr/>
                    <a:lstStyle/>
                    <a:p>
                      <a:r>
                        <a:rPr lang="en-US" sz="1800" dirty="0" smtClean="0"/>
                        <a:t>Mr. </a:t>
                      </a:r>
                      <a:r>
                        <a:rPr lang="en-US" sz="1800" dirty="0" err="1" smtClean="0"/>
                        <a:t>Amjad</a:t>
                      </a:r>
                      <a:r>
                        <a:rPr lang="en-US" sz="1800" dirty="0" smtClean="0"/>
                        <a:t> </a:t>
                      </a:r>
                      <a:r>
                        <a:rPr lang="en-US" sz="1800" dirty="0" err="1" smtClean="0"/>
                        <a:t>Imtiaz</a:t>
                      </a:r>
                      <a:r>
                        <a:rPr lang="en-US" sz="1800" baseline="0" dirty="0" smtClean="0"/>
                        <a:t> Sheikh</a:t>
                      </a:r>
                      <a:endParaRPr lang="en-US" sz="1800" dirty="0"/>
                    </a:p>
                  </a:txBody>
                  <a:tcPr/>
                </a:tc>
                <a:tc>
                  <a:txBody>
                    <a:bodyPr/>
                    <a:lstStyle/>
                    <a:p>
                      <a:r>
                        <a:rPr lang="en-US" sz="1800" dirty="0" smtClean="0"/>
                        <a:t>Project Manager</a:t>
                      </a:r>
                      <a:endParaRPr lang="en-US" sz="1800" dirty="0"/>
                    </a:p>
                  </a:txBody>
                  <a:tcPr/>
                </a:tc>
                <a:tc rowSpan="4">
                  <a:txBody>
                    <a:bodyPr/>
                    <a:lstStyle/>
                    <a:p>
                      <a:r>
                        <a:rPr lang="en-US" sz="1800" b="1" u="sng" kern="1200" dirty="0" smtClean="0">
                          <a:solidFill>
                            <a:schemeClr val="dk1"/>
                          </a:solidFill>
                          <a:latin typeface="+mn-lt"/>
                          <a:ea typeface="+mn-ea"/>
                          <a:cs typeface="+mn-cs"/>
                        </a:rPr>
                        <a:t>Head Office</a:t>
                      </a:r>
                    </a:p>
                    <a:p>
                      <a:r>
                        <a:rPr lang="en-US" sz="1800" kern="1200" dirty="0" smtClean="0">
                          <a:solidFill>
                            <a:schemeClr val="dk1"/>
                          </a:solidFill>
                          <a:latin typeface="+mn-lt"/>
                          <a:ea typeface="+mn-ea"/>
                          <a:cs typeface="+mn-cs"/>
                        </a:rPr>
                        <a:t>41-L, Model Town Extension, Lahore</a:t>
                      </a:r>
                    </a:p>
                  </a:txBody>
                  <a:tcPr/>
                </a:tc>
              </a:tr>
              <a:tr h="395716">
                <a:tc>
                  <a:txBody>
                    <a:bodyPr/>
                    <a:lstStyle/>
                    <a:p>
                      <a:r>
                        <a:rPr lang="en-US" sz="1800" dirty="0" smtClean="0"/>
                        <a:t>2</a:t>
                      </a:r>
                      <a:endParaRPr lang="en-US" sz="1800" dirty="0"/>
                    </a:p>
                  </a:txBody>
                  <a:tcPr/>
                </a:tc>
                <a:tc>
                  <a:txBody>
                    <a:bodyPr/>
                    <a:lstStyle/>
                    <a:p>
                      <a:r>
                        <a:rPr lang="en-US" sz="1800" dirty="0" smtClean="0"/>
                        <a:t>Mr. </a:t>
                      </a:r>
                      <a:r>
                        <a:rPr lang="en-US" sz="1800" dirty="0" err="1" smtClean="0"/>
                        <a:t>Saheem</a:t>
                      </a:r>
                      <a:r>
                        <a:rPr lang="en-US" sz="1800" dirty="0" smtClean="0"/>
                        <a:t> </a:t>
                      </a:r>
                      <a:r>
                        <a:rPr lang="en-US" sz="1800" dirty="0" err="1" smtClean="0"/>
                        <a:t>Khizer</a:t>
                      </a:r>
                      <a:endParaRPr lang="en-US" sz="1800" dirty="0"/>
                    </a:p>
                  </a:txBody>
                  <a:tcPr/>
                </a:tc>
                <a:tc>
                  <a:txBody>
                    <a:bodyPr/>
                    <a:lstStyle/>
                    <a:p>
                      <a:r>
                        <a:rPr lang="en-US" sz="1800" dirty="0" smtClean="0"/>
                        <a:t>Documentation</a:t>
                      </a:r>
                      <a:r>
                        <a:rPr lang="en-US" sz="1800" baseline="0" dirty="0" smtClean="0"/>
                        <a:t> &amp; Research Officer</a:t>
                      </a:r>
                      <a:endParaRPr lang="en-US" sz="1800" dirty="0"/>
                    </a:p>
                  </a:txBody>
                  <a:tcPr/>
                </a:tc>
                <a:tc vMerge="1">
                  <a:txBody>
                    <a:bodyPr/>
                    <a:lstStyle/>
                    <a:p>
                      <a:endParaRPr lang="en-US"/>
                    </a:p>
                  </a:txBody>
                  <a:tcPr/>
                </a:tc>
              </a:tr>
              <a:tr h="395716">
                <a:tc>
                  <a:txBody>
                    <a:bodyPr/>
                    <a:lstStyle/>
                    <a:p>
                      <a:r>
                        <a:rPr lang="en-US" sz="1800" dirty="0" smtClean="0"/>
                        <a:t>2</a:t>
                      </a:r>
                      <a:endParaRPr lang="en-US" sz="1800" dirty="0"/>
                    </a:p>
                  </a:txBody>
                  <a:tcPr/>
                </a:tc>
                <a:tc>
                  <a:txBody>
                    <a:bodyPr/>
                    <a:lstStyle/>
                    <a:p>
                      <a:r>
                        <a:rPr lang="en-US" sz="1800" dirty="0" smtClean="0"/>
                        <a:t>Mr. </a:t>
                      </a:r>
                      <a:r>
                        <a:rPr lang="en-US" sz="1800" dirty="0" err="1" smtClean="0"/>
                        <a:t>Ihsan</a:t>
                      </a:r>
                      <a:r>
                        <a:rPr lang="en-US" sz="1800" baseline="0" dirty="0" smtClean="0"/>
                        <a:t> </a:t>
                      </a:r>
                      <a:r>
                        <a:rPr lang="en-US" sz="1800" baseline="0" dirty="0" err="1" smtClean="0"/>
                        <a:t>Hashmi</a:t>
                      </a:r>
                      <a:endParaRPr lang="en-US" sz="1800" dirty="0"/>
                    </a:p>
                  </a:txBody>
                  <a:tcPr/>
                </a:tc>
                <a:tc>
                  <a:txBody>
                    <a:bodyPr/>
                    <a:lstStyle/>
                    <a:p>
                      <a:r>
                        <a:rPr lang="en-US" sz="1800" dirty="0" smtClean="0"/>
                        <a:t>Manager Admin &amp; Procurement</a:t>
                      </a:r>
                      <a:endParaRPr lang="en-US" sz="1800" dirty="0"/>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r>
              <a:tr h="447039">
                <a:tc>
                  <a:txBody>
                    <a:bodyPr/>
                    <a:lstStyle/>
                    <a:p>
                      <a:r>
                        <a:rPr lang="en-US" sz="1800" dirty="0" smtClean="0"/>
                        <a:t>3</a:t>
                      </a:r>
                      <a:endParaRPr lang="en-US" sz="1800" dirty="0"/>
                    </a:p>
                  </a:txBody>
                  <a:tcPr/>
                </a:tc>
                <a:tc>
                  <a:txBody>
                    <a:bodyPr/>
                    <a:lstStyle/>
                    <a:p>
                      <a:r>
                        <a:rPr lang="en-US" sz="1800" dirty="0" smtClean="0"/>
                        <a:t>Mr. Muhammad </a:t>
                      </a:r>
                      <a:r>
                        <a:rPr lang="en-US" sz="1800" dirty="0" err="1" smtClean="0"/>
                        <a:t>Asif</a:t>
                      </a:r>
                      <a:r>
                        <a:rPr lang="en-US" sz="1800" dirty="0" smtClean="0"/>
                        <a:t> Sultan</a:t>
                      </a:r>
                      <a:endParaRPr lang="en-US" sz="1800" dirty="0"/>
                    </a:p>
                  </a:txBody>
                  <a:tcPr/>
                </a:tc>
                <a:tc>
                  <a:txBody>
                    <a:bodyPr/>
                    <a:lstStyle/>
                    <a:p>
                      <a:r>
                        <a:rPr lang="en-US" sz="1800" dirty="0" smtClean="0"/>
                        <a:t>Manager Finance</a:t>
                      </a:r>
                      <a:endParaRPr lang="en-US" sz="1800" dirty="0"/>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r>
            </a:tbl>
          </a:graphicData>
        </a:graphic>
      </p:graphicFrame>
      <p:graphicFrame>
        <p:nvGraphicFramePr>
          <p:cNvPr id="4" name="Table 3"/>
          <p:cNvGraphicFramePr>
            <a:graphicFrameLocks noGrp="1"/>
          </p:cNvGraphicFramePr>
          <p:nvPr/>
        </p:nvGraphicFramePr>
        <p:xfrm>
          <a:off x="685800" y="4191000"/>
          <a:ext cx="7924800" cy="2077978"/>
        </p:xfrm>
        <a:graphic>
          <a:graphicData uri="http://schemas.openxmlformats.org/drawingml/2006/table">
            <a:tbl>
              <a:tblPr firstRow="1" bandRow="1">
                <a:tableStyleId>{5C22544A-7EE6-4342-B048-85BDC9FD1C3A}</a:tableStyleId>
              </a:tblPr>
              <a:tblGrid>
                <a:gridCol w="723481"/>
                <a:gridCol w="2170444"/>
                <a:gridCol w="2572378"/>
                <a:gridCol w="2458497"/>
              </a:tblGrid>
              <a:tr h="411741">
                <a:tc>
                  <a:txBody>
                    <a:bodyPr/>
                    <a:lstStyle/>
                    <a:p>
                      <a:r>
                        <a:rPr lang="en-US" dirty="0" smtClean="0"/>
                        <a:t>Sr. #</a:t>
                      </a:r>
                      <a:endParaRPr lang="en-US" dirty="0"/>
                    </a:p>
                  </a:txBody>
                  <a:tcPr/>
                </a:tc>
                <a:tc>
                  <a:txBody>
                    <a:bodyPr/>
                    <a:lstStyle/>
                    <a:p>
                      <a:r>
                        <a:rPr lang="en-US" dirty="0" smtClean="0"/>
                        <a:t>Emp. Name</a:t>
                      </a:r>
                      <a:endParaRPr lang="en-US" dirty="0"/>
                    </a:p>
                  </a:txBody>
                  <a:tcPr/>
                </a:tc>
                <a:tc>
                  <a:txBody>
                    <a:bodyPr/>
                    <a:lstStyle/>
                    <a:p>
                      <a:r>
                        <a:rPr lang="en-US" dirty="0" smtClean="0"/>
                        <a:t>Designation</a:t>
                      </a:r>
                      <a:endParaRPr lang="en-US" dirty="0"/>
                    </a:p>
                  </a:txBody>
                  <a:tcPr/>
                </a:tc>
                <a:tc>
                  <a:txBody>
                    <a:bodyPr/>
                    <a:lstStyle/>
                    <a:p>
                      <a:r>
                        <a:rPr lang="en-US" dirty="0" smtClean="0"/>
                        <a:t>Location - Multan </a:t>
                      </a:r>
                      <a:endParaRPr lang="en-US" dirty="0"/>
                    </a:p>
                  </a:txBody>
                  <a:tcPr/>
                </a:tc>
              </a:tr>
              <a:tr h="411741">
                <a:tc>
                  <a:txBody>
                    <a:bodyPr/>
                    <a:lstStyle/>
                    <a:p>
                      <a:r>
                        <a:rPr lang="en-US" dirty="0" smtClean="0"/>
                        <a:t>1</a:t>
                      </a:r>
                      <a:endParaRPr lang="en-US" dirty="0"/>
                    </a:p>
                  </a:txBody>
                  <a:tcPr/>
                </a:tc>
                <a:tc>
                  <a:txBody>
                    <a:bodyPr/>
                    <a:lstStyle/>
                    <a:p>
                      <a:r>
                        <a:rPr lang="en-US" dirty="0" smtClean="0"/>
                        <a:t>Mr. </a:t>
                      </a:r>
                      <a:r>
                        <a:rPr lang="en-US" dirty="0" err="1" smtClean="0"/>
                        <a:t>Adnan</a:t>
                      </a:r>
                      <a:r>
                        <a:rPr lang="en-US" baseline="0" dirty="0" smtClean="0"/>
                        <a:t> Omer</a:t>
                      </a:r>
                      <a:endParaRPr lang="en-US" dirty="0"/>
                    </a:p>
                  </a:txBody>
                  <a:tcPr/>
                </a:tc>
                <a:tc>
                  <a:txBody>
                    <a:bodyPr/>
                    <a:lstStyle/>
                    <a:p>
                      <a:r>
                        <a:rPr lang="en-US" dirty="0" smtClean="0"/>
                        <a:t>Overall in-charge </a:t>
                      </a:r>
                      <a:endParaRPr lang="en-US" dirty="0"/>
                    </a:p>
                  </a:txBody>
                  <a:tcPr/>
                </a:tc>
                <a:tc rowSpan="3">
                  <a:txBody>
                    <a:bodyPr/>
                    <a:lstStyle/>
                    <a:p>
                      <a:r>
                        <a:rPr lang="en-US" sz="1800" b="1" u="sng" kern="1200" dirty="0" err="1" smtClean="0">
                          <a:solidFill>
                            <a:schemeClr val="tx1"/>
                          </a:solidFill>
                          <a:latin typeface="+mn-lt"/>
                          <a:ea typeface="+mn-ea"/>
                          <a:cs typeface="+mn-cs"/>
                        </a:rPr>
                        <a:t>Jalalpur</a:t>
                      </a:r>
                      <a:r>
                        <a:rPr lang="en-US" sz="1800" b="1" u="sng" kern="1200" dirty="0" smtClean="0">
                          <a:solidFill>
                            <a:schemeClr val="tx1"/>
                          </a:solidFill>
                          <a:latin typeface="+mn-lt"/>
                          <a:ea typeface="+mn-ea"/>
                          <a:cs typeface="+mn-cs"/>
                        </a:rPr>
                        <a:t> </a:t>
                      </a:r>
                      <a:r>
                        <a:rPr lang="en-US" sz="1800" b="1" u="sng" kern="1200" dirty="0" err="1" smtClean="0">
                          <a:solidFill>
                            <a:schemeClr val="tx1"/>
                          </a:solidFill>
                          <a:latin typeface="+mn-lt"/>
                          <a:ea typeface="+mn-ea"/>
                          <a:cs typeface="+mn-cs"/>
                        </a:rPr>
                        <a:t>Pirwala</a:t>
                      </a:r>
                      <a:r>
                        <a:rPr lang="en-US" sz="1800" b="1" u="sng" kern="1200" dirty="0" smtClean="0">
                          <a:solidFill>
                            <a:schemeClr val="tx1"/>
                          </a:solidFill>
                          <a:latin typeface="+mn-lt"/>
                          <a:ea typeface="+mn-ea"/>
                          <a:cs typeface="+mn-cs"/>
                        </a:rPr>
                        <a:t> </a:t>
                      </a:r>
                      <a:r>
                        <a:rPr lang="en-US" sz="1800" b="1" u="sng" kern="1200" baseline="0" dirty="0" smtClean="0">
                          <a:solidFill>
                            <a:schemeClr val="tx1"/>
                          </a:solidFill>
                          <a:latin typeface="+mn-lt"/>
                          <a:ea typeface="+mn-ea"/>
                          <a:cs typeface="+mn-cs"/>
                        </a:rPr>
                        <a:t> </a:t>
                      </a:r>
                      <a:r>
                        <a:rPr lang="en-US" sz="1800" b="1" u="sng" kern="1200" dirty="0" smtClean="0">
                          <a:solidFill>
                            <a:schemeClr val="tx1"/>
                          </a:solidFill>
                          <a:latin typeface="+mn-lt"/>
                          <a:ea typeface="+mn-ea"/>
                          <a:cs typeface="+mn-cs"/>
                        </a:rPr>
                        <a:t>Office</a:t>
                      </a:r>
                      <a:r>
                        <a:rPr lang="en-US" sz="1800" kern="1200" dirty="0" smtClean="0">
                          <a:solidFill>
                            <a:schemeClr val="tx1"/>
                          </a:solidFill>
                          <a:latin typeface="+mn-lt"/>
                          <a:ea typeface="+mn-ea"/>
                          <a:cs typeface="+mn-cs"/>
                        </a:rPr>
                        <a:t> </a:t>
                      </a:r>
                    </a:p>
                    <a:p>
                      <a:r>
                        <a:rPr lang="en-US" sz="1800" kern="1200" dirty="0" smtClean="0">
                          <a:solidFill>
                            <a:schemeClr val="tx1"/>
                          </a:solidFill>
                          <a:latin typeface="+mn-lt"/>
                          <a:ea typeface="+mn-ea"/>
                          <a:cs typeface="+mn-cs"/>
                        </a:rPr>
                        <a:t>Govt. Girls Higher </a:t>
                      </a:r>
                      <a:r>
                        <a:rPr lang="en-US" sz="1800" kern="1200" baseline="0" dirty="0" smtClean="0">
                          <a:solidFill>
                            <a:schemeClr val="tx1"/>
                          </a:solidFill>
                          <a:latin typeface="+mn-lt"/>
                          <a:ea typeface="+mn-ea"/>
                          <a:cs typeface="+mn-cs"/>
                        </a:rPr>
                        <a:t> Secondary School,</a:t>
                      </a:r>
                      <a:endParaRPr lang="en-US" sz="1800" kern="1200" dirty="0" smtClean="0">
                        <a:solidFill>
                          <a:schemeClr val="tx1"/>
                        </a:solidFill>
                        <a:latin typeface="+mn-lt"/>
                        <a:ea typeface="+mn-ea"/>
                        <a:cs typeface="+mn-cs"/>
                      </a:endParaRPr>
                    </a:p>
                    <a:p>
                      <a:r>
                        <a:rPr lang="en-US" sz="1800" kern="1200" dirty="0" err="1" smtClean="0">
                          <a:solidFill>
                            <a:schemeClr val="tx1"/>
                          </a:solidFill>
                          <a:latin typeface="+mn-lt"/>
                          <a:ea typeface="+mn-ea"/>
                          <a:cs typeface="+mn-cs"/>
                        </a:rPr>
                        <a:t>Jalalpurpirwala</a:t>
                      </a:r>
                      <a:r>
                        <a:rPr lang="en-US" sz="1800" kern="1200" dirty="0" smtClean="0">
                          <a:solidFill>
                            <a:schemeClr val="tx1"/>
                          </a:solidFill>
                          <a:latin typeface="+mn-lt"/>
                          <a:ea typeface="+mn-ea"/>
                          <a:cs typeface="+mn-cs"/>
                        </a:rPr>
                        <a:t>,</a:t>
                      </a:r>
                    </a:p>
                    <a:p>
                      <a:r>
                        <a:rPr lang="en-US" sz="1800" kern="1200" dirty="0" smtClean="0">
                          <a:solidFill>
                            <a:schemeClr val="tx1"/>
                          </a:solidFill>
                          <a:latin typeface="+mn-lt"/>
                          <a:ea typeface="+mn-ea"/>
                          <a:cs typeface="+mn-cs"/>
                        </a:rPr>
                        <a:t>District Multan </a:t>
                      </a:r>
                      <a:endParaRPr lang="en-US" dirty="0" smtClean="0"/>
                    </a:p>
                  </a:txBody>
                  <a:tcPr>
                    <a:lnB w="12700" cap="flat" cmpd="sng" algn="ctr">
                      <a:solidFill>
                        <a:schemeClr val="tx1"/>
                      </a:solidFill>
                      <a:prstDash val="solid"/>
                      <a:round/>
                      <a:headEnd type="none" w="med" len="med"/>
                      <a:tailEnd type="none" w="med" len="med"/>
                    </a:lnB>
                  </a:tcPr>
                </a:tc>
              </a:tr>
              <a:tr h="395716">
                <a:tc>
                  <a:txBody>
                    <a:bodyPr/>
                    <a:lstStyle/>
                    <a:p>
                      <a:r>
                        <a:rPr lang="en-US" dirty="0" smtClean="0"/>
                        <a:t>2</a:t>
                      </a:r>
                      <a:endParaRPr lang="en-US" dirty="0"/>
                    </a:p>
                  </a:txBody>
                  <a:tcPr/>
                </a:tc>
                <a:tc>
                  <a:txBody>
                    <a:bodyPr/>
                    <a:lstStyle/>
                    <a:p>
                      <a:r>
                        <a:rPr lang="en-US" dirty="0" smtClean="0"/>
                        <a:t>Mr. Ricky </a:t>
                      </a:r>
                      <a:r>
                        <a:rPr lang="en-US" dirty="0" err="1" smtClean="0"/>
                        <a:t>Bhatti</a:t>
                      </a:r>
                      <a:endParaRPr lang="en-US" dirty="0"/>
                    </a:p>
                  </a:txBody>
                  <a:tcPr/>
                </a:tc>
                <a:tc>
                  <a:txBody>
                    <a:bodyPr/>
                    <a:lstStyle/>
                    <a:p>
                      <a:r>
                        <a:rPr lang="en-US" dirty="0" err="1" smtClean="0"/>
                        <a:t>Tehsil</a:t>
                      </a:r>
                      <a:r>
                        <a:rPr lang="en-US" dirty="0" smtClean="0"/>
                        <a:t> Coordinator </a:t>
                      </a:r>
                      <a:endParaRPr lang="en-US" dirty="0"/>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r>
              <a:tr h="858780">
                <a:tc>
                  <a:txBody>
                    <a:bodyPr/>
                    <a:lstStyle/>
                    <a:p>
                      <a:r>
                        <a:rPr lang="en-US" dirty="0" smtClean="0"/>
                        <a:t>3</a:t>
                      </a:r>
                      <a:endParaRPr lang="en-US" dirty="0"/>
                    </a:p>
                  </a:txBody>
                  <a:tcPr>
                    <a:lnB w="12700" cap="flat" cmpd="sng" algn="ctr">
                      <a:solidFill>
                        <a:schemeClr val="tx1"/>
                      </a:solidFill>
                      <a:prstDash val="solid"/>
                      <a:round/>
                      <a:headEnd type="none" w="med" len="med"/>
                      <a:tailEnd type="none" w="med" len="med"/>
                    </a:lnB>
                  </a:tcPr>
                </a:tc>
                <a:tc>
                  <a:txBody>
                    <a:bodyPr/>
                    <a:lstStyle/>
                    <a:p>
                      <a:r>
                        <a:rPr lang="en-US" dirty="0" smtClean="0"/>
                        <a:t>Ms. </a:t>
                      </a:r>
                      <a:r>
                        <a:rPr lang="en-US" dirty="0" err="1" smtClean="0"/>
                        <a:t>Aqsa</a:t>
                      </a:r>
                      <a:endParaRPr lang="en-US" dirty="0"/>
                    </a:p>
                  </a:txBody>
                  <a:tcPr>
                    <a:lnB w="12700" cap="flat" cmpd="sng" algn="ctr">
                      <a:solidFill>
                        <a:schemeClr val="tx1"/>
                      </a:solidFill>
                      <a:prstDash val="solid"/>
                      <a:round/>
                      <a:headEnd type="none" w="med" len="med"/>
                      <a:tailEnd type="none" w="med" len="med"/>
                    </a:lnB>
                  </a:tcPr>
                </a:tc>
                <a:tc>
                  <a:txBody>
                    <a:bodyPr/>
                    <a:lstStyle/>
                    <a:p>
                      <a:r>
                        <a:rPr lang="en-US" dirty="0" smtClean="0"/>
                        <a:t>Education Promoter</a:t>
                      </a:r>
                      <a:endParaRPr lang="en-US" dirty="0"/>
                    </a:p>
                  </a:txBody>
                  <a:tcPr>
                    <a:lnB w="12700" cap="flat" cmpd="sng" algn="ctr">
                      <a:solidFill>
                        <a:schemeClr val="tx1"/>
                      </a:solidFill>
                      <a:prstDash val="solid"/>
                      <a:round/>
                      <a:headEnd type="none" w="med" len="med"/>
                      <a:tailEnd type="none" w="med" len="med"/>
                    </a:lnB>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r>
            </a:tbl>
          </a:graphicData>
        </a:graphic>
      </p:graphicFrame>
      <p:sp>
        <p:nvSpPr>
          <p:cNvPr id="59449" name="TextBox 5"/>
          <p:cNvSpPr txBox="1">
            <a:spLocks noChangeArrowheads="1"/>
          </p:cNvSpPr>
          <p:nvPr/>
        </p:nvSpPr>
        <p:spPr bwMode="auto">
          <a:xfrm>
            <a:off x="1219200" y="3810000"/>
            <a:ext cx="6934200" cy="369888"/>
          </a:xfrm>
          <a:prstGeom prst="rect">
            <a:avLst/>
          </a:prstGeom>
          <a:noFill/>
          <a:ln w="9525">
            <a:noFill/>
            <a:miter lim="800000"/>
            <a:headEnd/>
            <a:tailEnd/>
          </a:ln>
        </p:spPr>
        <p:txBody>
          <a:bodyPr>
            <a:spAutoFit/>
          </a:bodyPr>
          <a:lstStyle/>
          <a:p>
            <a:r>
              <a:rPr lang="en-US"/>
              <a:t> </a:t>
            </a:r>
            <a:r>
              <a:rPr lang="en-US" b="1"/>
              <a:t>OOSC Program &amp; WSIP  to end in January 2013 - Multan    </a:t>
            </a:r>
          </a:p>
        </p:txBody>
      </p:sp>
      <p:sp>
        <p:nvSpPr>
          <p:cNvPr id="6" name="TextBox 5"/>
          <p:cNvSpPr txBox="1"/>
          <p:nvPr/>
        </p:nvSpPr>
        <p:spPr>
          <a:xfrm>
            <a:off x="7696200" y="6488668"/>
            <a:ext cx="1295400" cy="369332"/>
          </a:xfrm>
          <a:prstGeom prst="rect">
            <a:avLst/>
          </a:prstGeom>
          <a:noFill/>
        </p:spPr>
        <p:txBody>
          <a:bodyPr wrap="square" rtlCol="0">
            <a:spAutoFit/>
          </a:bodyPr>
          <a:lstStyle/>
          <a:p>
            <a:r>
              <a:rPr lang="en-US" dirty="0" smtClean="0">
                <a:solidFill>
                  <a:schemeClr val="bg1"/>
                </a:solidFill>
              </a:rPr>
              <a:t>Continue</a:t>
            </a:r>
            <a:endParaRPr lang="en-US" dirty="0">
              <a:solidFill>
                <a:schemeClr val="bg1"/>
              </a:solidFill>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228600" y="847055"/>
          <a:ext cx="8686799" cy="5553745"/>
        </p:xfrm>
        <a:graphic>
          <a:graphicData uri="http://schemas.openxmlformats.org/drawingml/2006/table">
            <a:tbl>
              <a:tblPr firstRow="1" bandRow="1">
                <a:tableStyleId>{5C22544A-7EE6-4342-B048-85BDC9FD1C3A}</a:tableStyleId>
              </a:tblPr>
              <a:tblGrid>
                <a:gridCol w="609600"/>
                <a:gridCol w="2562586"/>
                <a:gridCol w="2819722"/>
                <a:gridCol w="2694891"/>
              </a:tblGrid>
              <a:tr h="368315">
                <a:tc>
                  <a:txBody>
                    <a:bodyPr/>
                    <a:lstStyle/>
                    <a:p>
                      <a:r>
                        <a:rPr lang="en-US" dirty="0" smtClean="0"/>
                        <a:t>Sr. #</a:t>
                      </a:r>
                      <a:endParaRPr lang="en-US" dirty="0"/>
                    </a:p>
                  </a:txBody>
                  <a:tcPr/>
                </a:tc>
                <a:tc>
                  <a:txBody>
                    <a:bodyPr/>
                    <a:lstStyle/>
                    <a:p>
                      <a:r>
                        <a:rPr lang="en-US" dirty="0" smtClean="0"/>
                        <a:t>Emp. Name</a:t>
                      </a:r>
                      <a:endParaRPr lang="en-US" dirty="0"/>
                    </a:p>
                  </a:txBody>
                  <a:tcPr/>
                </a:tc>
                <a:tc>
                  <a:txBody>
                    <a:bodyPr/>
                    <a:lstStyle/>
                    <a:p>
                      <a:r>
                        <a:rPr lang="en-US" dirty="0" smtClean="0"/>
                        <a:t>Designation</a:t>
                      </a:r>
                      <a:endParaRPr lang="en-US" dirty="0"/>
                    </a:p>
                  </a:txBody>
                  <a:tcPr/>
                </a:tc>
                <a:tc>
                  <a:txBody>
                    <a:bodyPr/>
                    <a:lstStyle/>
                    <a:p>
                      <a:r>
                        <a:rPr lang="en-US" dirty="0" smtClean="0"/>
                        <a:t>Location</a:t>
                      </a:r>
                      <a:endParaRPr lang="en-US" dirty="0"/>
                    </a:p>
                  </a:txBody>
                  <a:tcPr/>
                </a:tc>
              </a:tr>
              <a:tr h="368315">
                <a:tc>
                  <a:txBody>
                    <a:bodyPr/>
                    <a:lstStyle/>
                    <a:p>
                      <a:r>
                        <a:rPr lang="en-US" dirty="0" smtClean="0"/>
                        <a:t>1</a:t>
                      </a:r>
                      <a:endParaRPr lang="en-US" dirty="0"/>
                    </a:p>
                  </a:txBody>
                  <a:tcPr/>
                </a:tc>
                <a:tc>
                  <a:txBody>
                    <a:bodyPr/>
                    <a:lstStyle/>
                    <a:p>
                      <a:r>
                        <a:rPr lang="en-US" dirty="0" smtClean="0"/>
                        <a:t>Muhammad </a:t>
                      </a:r>
                      <a:r>
                        <a:rPr lang="en-US" dirty="0" err="1" smtClean="0"/>
                        <a:t>Waqas</a:t>
                      </a:r>
                      <a:endParaRPr lang="en-US" dirty="0"/>
                    </a:p>
                  </a:txBody>
                  <a:tcPr/>
                </a:tc>
                <a:tc>
                  <a:txBody>
                    <a:bodyPr/>
                    <a:lstStyle/>
                    <a:p>
                      <a:r>
                        <a:rPr lang="en-US" dirty="0" smtClean="0"/>
                        <a:t>District</a:t>
                      </a:r>
                      <a:r>
                        <a:rPr lang="en-US" baseline="0" dirty="0" smtClean="0"/>
                        <a:t> Manager</a:t>
                      </a:r>
                      <a:endParaRPr lang="en-US" dirty="0"/>
                    </a:p>
                  </a:txBody>
                  <a:tcPr/>
                </a:tc>
                <a:tc rowSpan="6">
                  <a:txBody>
                    <a:bodyPr/>
                    <a:lstStyle/>
                    <a:p>
                      <a:r>
                        <a:rPr lang="en-US" sz="1800" b="1" u="sng" kern="1200" dirty="0" err="1" smtClean="0">
                          <a:solidFill>
                            <a:schemeClr val="tx1"/>
                          </a:solidFill>
                          <a:latin typeface="+mn-lt"/>
                          <a:ea typeface="+mn-ea"/>
                          <a:cs typeface="+mn-cs"/>
                        </a:rPr>
                        <a:t>Zahirpir</a:t>
                      </a:r>
                      <a:r>
                        <a:rPr lang="en-US" sz="1800" b="1" u="sng" kern="1200" baseline="0" dirty="0" smtClean="0">
                          <a:solidFill>
                            <a:schemeClr val="tx1"/>
                          </a:solidFill>
                          <a:latin typeface="+mn-lt"/>
                          <a:ea typeface="+mn-ea"/>
                          <a:cs typeface="+mn-cs"/>
                        </a:rPr>
                        <a:t> </a:t>
                      </a:r>
                      <a:r>
                        <a:rPr lang="en-US" sz="1800" b="1" u="sng" kern="1200" dirty="0" smtClean="0">
                          <a:solidFill>
                            <a:schemeClr val="tx1"/>
                          </a:solidFill>
                          <a:latin typeface="+mn-lt"/>
                          <a:ea typeface="+mn-ea"/>
                          <a:cs typeface="+mn-cs"/>
                        </a:rPr>
                        <a:t>Office</a:t>
                      </a:r>
                      <a:r>
                        <a:rPr lang="en-US" sz="1800" kern="1200" dirty="0" smtClean="0">
                          <a:solidFill>
                            <a:schemeClr val="tx1"/>
                          </a:solidFill>
                          <a:latin typeface="+mn-lt"/>
                          <a:ea typeface="+mn-ea"/>
                          <a:cs typeface="+mn-cs"/>
                        </a:rPr>
                        <a:t> </a:t>
                      </a:r>
                    </a:p>
                    <a:p>
                      <a:r>
                        <a:rPr lang="en-US" sz="1800" kern="1200" dirty="0" smtClean="0">
                          <a:solidFill>
                            <a:schemeClr val="tx1"/>
                          </a:solidFill>
                          <a:latin typeface="+mn-lt"/>
                          <a:ea typeface="+mn-ea"/>
                          <a:cs typeface="+mn-cs"/>
                        </a:rPr>
                        <a:t>Govt. Girls Higher </a:t>
                      </a:r>
                      <a:r>
                        <a:rPr lang="en-US" sz="1800" kern="1200" baseline="0" dirty="0" smtClean="0">
                          <a:solidFill>
                            <a:schemeClr val="tx1"/>
                          </a:solidFill>
                          <a:latin typeface="+mn-lt"/>
                          <a:ea typeface="+mn-ea"/>
                          <a:cs typeface="+mn-cs"/>
                        </a:rPr>
                        <a:t> Secondary School,</a:t>
                      </a:r>
                      <a:endParaRPr lang="en-US" sz="1800" kern="1200" dirty="0" smtClean="0">
                        <a:solidFill>
                          <a:schemeClr val="tx1"/>
                        </a:solidFill>
                        <a:latin typeface="+mn-lt"/>
                        <a:ea typeface="+mn-ea"/>
                        <a:cs typeface="+mn-cs"/>
                      </a:endParaRPr>
                    </a:p>
                    <a:p>
                      <a:r>
                        <a:rPr lang="en-US" sz="1800" kern="1200" dirty="0" err="1" smtClean="0">
                          <a:solidFill>
                            <a:schemeClr val="tx1"/>
                          </a:solidFill>
                          <a:latin typeface="+mn-lt"/>
                          <a:ea typeface="+mn-ea"/>
                          <a:cs typeface="+mn-cs"/>
                        </a:rPr>
                        <a:t>Zahirpir</a:t>
                      </a:r>
                      <a:r>
                        <a:rPr lang="en-US" sz="1800" kern="1200" dirty="0" smtClean="0">
                          <a:solidFill>
                            <a:schemeClr val="tx1"/>
                          </a:solidFill>
                          <a:latin typeface="+mn-lt"/>
                          <a:ea typeface="+mn-ea"/>
                          <a:cs typeface="+mn-cs"/>
                        </a:rPr>
                        <a:t>, Tehsil Khanpur,</a:t>
                      </a:r>
                    </a:p>
                    <a:p>
                      <a:r>
                        <a:rPr lang="en-US" sz="1800" kern="1200" dirty="0" smtClean="0">
                          <a:solidFill>
                            <a:schemeClr val="tx1"/>
                          </a:solidFill>
                          <a:latin typeface="+mn-lt"/>
                          <a:ea typeface="+mn-ea"/>
                          <a:cs typeface="+mn-cs"/>
                        </a:rPr>
                        <a:t>District </a:t>
                      </a:r>
                      <a:r>
                        <a:rPr lang="en-US" sz="1800" kern="1200" dirty="0" err="1" smtClean="0">
                          <a:solidFill>
                            <a:schemeClr val="tx1"/>
                          </a:solidFill>
                          <a:latin typeface="+mn-lt"/>
                          <a:ea typeface="+mn-ea"/>
                          <a:cs typeface="+mn-cs"/>
                        </a:rPr>
                        <a:t>Rahim</a:t>
                      </a:r>
                      <a:r>
                        <a:rPr lang="en-US" sz="1800" kern="1200" dirty="0" smtClean="0">
                          <a:solidFill>
                            <a:schemeClr val="tx1"/>
                          </a:solidFill>
                          <a:latin typeface="+mn-lt"/>
                          <a:ea typeface="+mn-ea"/>
                          <a:cs typeface="+mn-cs"/>
                        </a:rPr>
                        <a:t> </a:t>
                      </a:r>
                      <a:r>
                        <a:rPr lang="en-US" sz="1800" kern="1200" dirty="0" err="1" smtClean="0">
                          <a:solidFill>
                            <a:schemeClr val="tx1"/>
                          </a:solidFill>
                          <a:latin typeface="+mn-lt"/>
                          <a:ea typeface="+mn-ea"/>
                          <a:cs typeface="+mn-cs"/>
                        </a:rPr>
                        <a:t>Yar</a:t>
                      </a:r>
                      <a:r>
                        <a:rPr lang="en-US" sz="1800" kern="1200" dirty="0" smtClean="0">
                          <a:solidFill>
                            <a:schemeClr val="tx1"/>
                          </a:solidFill>
                          <a:latin typeface="+mn-lt"/>
                          <a:ea typeface="+mn-ea"/>
                          <a:cs typeface="+mn-cs"/>
                        </a:rPr>
                        <a:t> Khan</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lnB w="12700" cap="flat" cmpd="sng" algn="ctr">
                      <a:solidFill>
                        <a:schemeClr val="tx1"/>
                      </a:solidFill>
                      <a:prstDash val="solid"/>
                      <a:round/>
                      <a:headEnd type="none" w="med" len="med"/>
                      <a:tailEnd type="none" w="med" len="med"/>
                    </a:lnB>
                  </a:tcPr>
                </a:tc>
              </a:tr>
              <a:tr h="353981">
                <a:tc>
                  <a:txBody>
                    <a:bodyPr/>
                    <a:lstStyle/>
                    <a:p>
                      <a:r>
                        <a:rPr lang="en-US" dirty="0" smtClean="0"/>
                        <a:t>2</a:t>
                      </a:r>
                      <a:endParaRPr lang="en-US" dirty="0"/>
                    </a:p>
                  </a:txBody>
                  <a:tcPr/>
                </a:tc>
                <a:tc>
                  <a:txBody>
                    <a:bodyPr/>
                    <a:lstStyle/>
                    <a:p>
                      <a:r>
                        <a:rPr lang="en-US" dirty="0" smtClean="0"/>
                        <a:t>Mr. </a:t>
                      </a:r>
                      <a:r>
                        <a:rPr lang="en-US" dirty="0" err="1" smtClean="0"/>
                        <a:t>Farooq</a:t>
                      </a:r>
                      <a:r>
                        <a:rPr lang="en-US" dirty="0" smtClean="0"/>
                        <a:t> Ahmad</a:t>
                      </a:r>
                      <a:endParaRPr lang="en-US" dirty="0"/>
                    </a:p>
                  </a:txBody>
                  <a:tcPr/>
                </a:tc>
                <a:tc>
                  <a:txBody>
                    <a:bodyPr/>
                    <a:lstStyle/>
                    <a:p>
                      <a:r>
                        <a:rPr lang="en-US" dirty="0" err="1" smtClean="0"/>
                        <a:t>Tehsil</a:t>
                      </a:r>
                      <a:r>
                        <a:rPr lang="en-US" dirty="0" smtClean="0"/>
                        <a:t> Coordinator</a:t>
                      </a:r>
                      <a:endParaRPr lang="en-US" dirty="0"/>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r>
              <a:tr h="399890">
                <a:tc>
                  <a:txBody>
                    <a:bodyPr/>
                    <a:lstStyle/>
                    <a:p>
                      <a:r>
                        <a:rPr lang="en-US" dirty="0" smtClean="0"/>
                        <a:t>3</a:t>
                      </a:r>
                      <a:endParaRPr lang="en-US" dirty="0"/>
                    </a:p>
                  </a:txBody>
                  <a:tcPr/>
                </a:tc>
                <a:tc>
                  <a:txBody>
                    <a:bodyPr/>
                    <a:lstStyle/>
                    <a:p>
                      <a:r>
                        <a:rPr lang="en-US" dirty="0" smtClean="0"/>
                        <a:t>Mr. Rashid </a:t>
                      </a:r>
                      <a:r>
                        <a:rPr lang="en-US" dirty="0" err="1" smtClean="0"/>
                        <a:t>Nawaz</a:t>
                      </a:r>
                      <a:endParaRPr lang="en-US" dirty="0"/>
                    </a:p>
                  </a:txBody>
                  <a:tcPr/>
                </a:tc>
                <a:tc>
                  <a:txBody>
                    <a:bodyPr/>
                    <a:lstStyle/>
                    <a:p>
                      <a:r>
                        <a:rPr lang="en-US" dirty="0" smtClean="0"/>
                        <a:t>Finance</a:t>
                      </a:r>
                      <a:r>
                        <a:rPr lang="en-US" baseline="0" dirty="0" smtClean="0"/>
                        <a:t> Officer</a:t>
                      </a:r>
                      <a:endParaRPr lang="en-US" dirty="0"/>
                    </a:p>
                  </a:txBody>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r>
              <a:tr h="368315">
                <a:tc>
                  <a:txBody>
                    <a:bodyPr/>
                    <a:lstStyle/>
                    <a:p>
                      <a:r>
                        <a:rPr lang="en-US" dirty="0" smtClean="0"/>
                        <a:t>4</a:t>
                      </a:r>
                      <a:endParaRPr lang="en-US" dirty="0"/>
                    </a:p>
                  </a:txBody>
                  <a:tcPr>
                    <a:lnB w="12700" cap="flat" cmpd="sng" algn="ctr">
                      <a:solidFill>
                        <a:schemeClr val="bg1"/>
                      </a:solidFill>
                      <a:prstDash val="solid"/>
                      <a:round/>
                      <a:headEnd type="none" w="med" len="med"/>
                      <a:tailEnd type="none" w="med" len="med"/>
                    </a:lnB>
                  </a:tcPr>
                </a:tc>
                <a:tc>
                  <a:txBody>
                    <a:bodyPr/>
                    <a:lstStyle/>
                    <a:p>
                      <a:r>
                        <a:rPr lang="en-US" dirty="0" smtClean="0"/>
                        <a:t>Ms. Nabila</a:t>
                      </a:r>
                      <a:r>
                        <a:rPr lang="en-US" baseline="0" dirty="0" smtClean="0"/>
                        <a:t> </a:t>
                      </a:r>
                      <a:r>
                        <a:rPr lang="en-US" baseline="0" dirty="0" err="1" smtClean="0"/>
                        <a:t>Ayaz</a:t>
                      </a:r>
                      <a:endParaRPr lang="en-US" dirty="0"/>
                    </a:p>
                  </a:txBody>
                  <a:tcPr>
                    <a:lnB w="12700" cap="flat" cmpd="sng" algn="ctr">
                      <a:solidFill>
                        <a:schemeClr val="bg1"/>
                      </a:solidFill>
                      <a:prstDash val="solid"/>
                      <a:round/>
                      <a:headEnd type="none" w="med" len="med"/>
                      <a:tailEnd type="none" w="med" len="med"/>
                    </a:lnB>
                  </a:tcPr>
                </a:tc>
                <a:tc>
                  <a:txBody>
                    <a:bodyPr/>
                    <a:lstStyle/>
                    <a:p>
                      <a:r>
                        <a:rPr lang="en-US" dirty="0" smtClean="0"/>
                        <a:t>Education Promoter</a:t>
                      </a:r>
                      <a:endParaRPr lang="en-US" dirty="0"/>
                    </a:p>
                  </a:txBody>
                  <a:tcPr>
                    <a:lnB w="12700" cap="flat" cmpd="sng" algn="ctr">
                      <a:solidFill>
                        <a:schemeClr val="bg1"/>
                      </a:solidFill>
                      <a:prstDash val="solid"/>
                      <a:round/>
                      <a:headEnd type="none" w="med" len="med"/>
                      <a:tailEnd type="none" w="med" len="med"/>
                    </a:lnB>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tc>
              </a:tr>
              <a:tr h="368315">
                <a:tc>
                  <a:txBody>
                    <a:bodyPr/>
                    <a:lstStyle/>
                    <a:p>
                      <a:r>
                        <a:rPr lang="en-US" dirty="0" smtClean="0"/>
                        <a:t>5</a:t>
                      </a:r>
                      <a:endParaRPr lang="en-US"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dirty="0" smtClean="0"/>
                        <a:t>Ms. </a:t>
                      </a:r>
                      <a:r>
                        <a:rPr lang="en-US" dirty="0" err="1" smtClean="0"/>
                        <a:t>Sehresh</a:t>
                      </a:r>
                      <a:r>
                        <a:rPr lang="en-US" dirty="0" smtClean="0"/>
                        <a:t> Khan</a:t>
                      </a:r>
                      <a:endParaRPr lang="en-US"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dirty="0" smtClean="0"/>
                        <a:t>Education Promoter</a:t>
                      </a:r>
                      <a:endParaRPr lang="en-US" dirty="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8315">
                <a:tc>
                  <a:txBody>
                    <a:bodyPr/>
                    <a:lstStyle/>
                    <a:p>
                      <a:r>
                        <a:rPr lang="en-US" dirty="0" smtClean="0"/>
                        <a:t>6</a:t>
                      </a:r>
                      <a:endParaRPr lang="en-US" dirty="0"/>
                    </a:p>
                  </a:txBody>
                  <a:tcP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US" sz="1800" kern="1200" dirty="0" smtClean="0">
                          <a:solidFill>
                            <a:schemeClr val="dk1"/>
                          </a:solidFill>
                          <a:latin typeface="+mn-lt"/>
                          <a:ea typeface="+mn-ea"/>
                          <a:cs typeface="+mn-cs"/>
                        </a:rPr>
                        <a:t>Ms. Razia</a:t>
                      </a:r>
                      <a:r>
                        <a:rPr lang="en-US" sz="1800" kern="1200" baseline="0" dirty="0" smtClean="0">
                          <a:solidFill>
                            <a:schemeClr val="dk1"/>
                          </a:solidFill>
                          <a:latin typeface="+mn-lt"/>
                          <a:ea typeface="+mn-ea"/>
                          <a:cs typeface="+mn-cs"/>
                        </a:rPr>
                        <a:t> </a:t>
                      </a:r>
                      <a:r>
                        <a:rPr lang="en-US" sz="1800" kern="1200" baseline="0" dirty="0" err="1" smtClean="0">
                          <a:solidFill>
                            <a:schemeClr val="dk1"/>
                          </a:solidFill>
                          <a:latin typeface="+mn-lt"/>
                          <a:ea typeface="+mn-ea"/>
                          <a:cs typeface="+mn-cs"/>
                        </a:rPr>
                        <a:t>Parveen</a:t>
                      </a:r>
                      <a:endParaRPr lang="en-US" sz="1800" kern="1200" dirty="0" smtClean="0">
                        <a:solidFill>
                          <a:schemeClr val="dk1"/>
                        </a:solidFill>
                        <a:latin typeface="+mn-lt"/>
                        <a:ea typeface="+mn-ea"/>
                        <a:cs typeface="+mn-cs"/>
                      </a:endParaRPr>
                    </a:p>
                  </a:txBody>
                  <a:tcP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ECD Coordinator</a:t>
                      </a:r>
                      <a:endParaRPr lang="en-US" dirty="0"/>
                    </a:p>
                  </a:txBody>
                  <a:tcP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txBody>
                  <a:tcP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68315">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pPr marL="0" algn="l" defTabSz="914400" rtl="0" eaLnBrk="1" latinLnBrk="0" hangingPunct="1"/>
                      <a:r>
                        <a:rPr lang="en-US" sz="1800" kern="1200" dirty="0" smtClean="0">
                          <a:solidFill>
                            <a:schemeClr val="dk1"/>
                          </a:solidFill>
                          <a:latin typeface="+mn-lt"/>
                          <a:ea typeface="+mn-ea"/>
                          <a:cs typeface="+mn-cs"/>
                        </a:rPr>
                        <a:t>Muhammad </a:t>
                      </a:r>
                      <a:r>
                        <a:rPr lang="en-US" sz="1800" kern="1200" dirty="0" err="1" smtClean="0">
                          <a:solidFill>
                            <a:schemeClr val="dk1"/>
                          </a:solidFill>
                          <a:latin typeface="+mn-lt"/>
                          <a:ea typeface="+mn-ea"/>
                          <a:cs typeface="+mn-cs"/>
                        </a:rPr>
                        <a:t>Naveed</a:t>
                      </a:r>
                      <a:endParaRPr lang="en-US" sz="1800" kern="1200" dirty="0" smtClean="0">
                        <a:solidFill>
                          <a:schemeClr val="dk1"/>
                        </a:solidFill>
                        <a:latin typeface="+mn-lt"/>
                        <a:ea typeface="+mn-ea"/>
                        <a:cs typeface="+mn-cs"/>
                      </a:endParaRPr>
                    </a:p>
                  </a:txBody>
                  <a:tcPr>
                    <a:lnT w="12700" cap="flat" cmpd="sng" algn="ctr">
                      <a:solidFill>
                        <a:schemeClr val="tx1"/>
                      </a:solidFill>
                      <a:prstDash val="solid"/>
                      <a:round/>
                      <a:headEnd type="none" w="med" len="med"/>
                      <a:tailEnd type="none" w="med" len="med"/>
                    </a:lnT>
                  </a:tcPr>
                </a:tc>
                <a:tc>
                  <a:txBody>
                    <a:bodyPr/>
                    <a:lstStyle/>
                    <a:p>
                      <a:r>
                        <a:rPr lang="en-US" dirty="0" smtClean="0"/>
                        <a:t>District</a:t>
                      </a:r>
                      <a:r>
                        <a:rPr lang="en-US" baseline="0" dirty="0" smtClean="0"/>
                        <a:t> Coordinator</a:t>
                      </a:r>
                      <a:endParaRPr lang="en-US" dirty="0"/>
                    </a:p>
                  </a:txBody>
                  <a:tcPr>
                    <a:lnT w="12700" cap="flat" cmpd="sng" algn="ctr">
                      <a:solidFill>
                        <a:schemeClr val="tx1"/>
                      </a:solidFill>
                      <a:prstDash val="solid"/>
                      <a:round/>
                      <a:headEnd type="none" w="med" len="med"/>
                      <a:tailEnd type="none" w="med" len="med"/>
                    </a:lnT>
                  </a:tcPr>
                </a:tc>
                <a:tc rowSpan="8">
                  <a:txBody>
                    <a:bodyPr/>
                    <a:lstStyle/>
                    <a:p>
                      <a:pPr lvl="0"/>
                      <a:r>
                        <a:rPr lang="en-US" sz="1800" b="1" u="sng" kern="1200" dirty="0" err="1" smtClean="0">
                          <a:solidFill>
                            <a:schemeClr val="tx1"/>
                          </a:solidFill>
                          <a:latin typeface="+mn-lt"/>
                          <a:ea typeface="+mn-ea"/>
                          <a:cs typeface="+mn-cs"/>
                        </a:rPr>
                        <a:t>Kot</a:t>
                      </a:r>
                      <a:r>
                        <a:rPr lang="en-US" sz="1800" b="1" u="sng" kern="1200" dirty="0" smtClean="0">
                          <a:solidFill>
                            <a:schemeClr val="tx1"/>
                          </a:solidFill>
                          <a:latin typeface="+mn-lt"/>
                          <a:ea typeface="+mn-ea"/>
                          <a:cs typeface="+mn-cs"/>
                        </a:rPr>
                        <a:t> </a:t>
                      </a:r>
                      <a:r>
                        <a:rPr lang="en-US" sz="1800" b="1" u="sng" kern="1200" dirty="0" err="1" smtClean="0">
                          <a:solidFill>
                            <a:schemeClr val="tx1"/>
                          </a:solidFill>
                          <a:latin typeface="+mn-lt"/>
                          <a:ea typeface="+mn-ea"/>
                          <a:cs typeface="+mn-cs"/>
                        </a:rPr>
                        <a:t>Addu</a:t>
                      </a:r>
                      <a:r>
                        <a:rPr lang="en-US" sz="1800" b="1" u="sng" kern="1200" dirty="0" smtClean="0">
                          <a:solidFill>
                            <a:schemeClr val="tx1"/>
                          </a:solidFill>
                          <a:latin typeface="+mn-lt"/>
                          <a:ea typeface="+mn-ea"/>
                          <a:cs typeface="+mn-cs"/>
                        </a:rPr>
                        <a:t> Office</a:t>
                      </a:r>
                    </a:p>
                    <a:p>
                      <a:r>
                        <a:rPr lang="en-US" sz="1800" kern="1200" dirty="0" smtClean="0">
                          <a:solidFill>
                            <a:schemeClr val="tx1"/>
                          </a:solidFill>
                          <a:latin typeface="+mn-lt"/>
                          <a:ea typeface="+mn-ea"/>
                          <a:cs typeface="+mn-cs"/>
                        </a:rPr>
                        <a:t>Govt.</a:t>
                      </a:r>
                      <a:r>
                        <a:rPr lang="en-US" sz="1800" kern="1200" baseline="0" dirty="0" smtClean="0">
                          <a:solidFill>
                            <a:schemeClr val="tx1"/>
                          </a:solidFill>
                          <a:latin typeface="+mn-lt"/>
                          <a:ea typeface="+mn-ea"/>
                          <a:cs typeface="+mn-cs"/>
                        </a:rPr>
                        <a:t> High School No. 2,</a:t>
                      </a:r>
                    </a:p>
                    <a:p>
                      <a:r>
                        <a:rPr lang="en-US" sz="1800" kern="1200" baseline="0" dirty="0" err="1" smtClean="0">
                          <a:solidFill>
                            <a:schemeClr val="tx1"/>
                          </a:solidFill>
                          <a:latin typeface="+mn-lt"/>
                          <a:ea typeface="+mn-ea"/>
                          <a:cs typeface="+mn-cs"/>
                        </a:rPr>
                        <a:t>Kot</a:t>
                      </a:r>
                      <a:r>
                        <a:rPr lang="en-US" sz="1800" kern="1200" baseline="0" dirty="0" smtClean="0">
                          <a:solidFill>
                            <a:schemeClr val="tx1"/>
                          </a:solidFill>
                          <a:latin typeface="+mn-lt"/>
                          <a:ea typeface="+mn-ea"/>
                          <a:cs typeface="+mn-cs"/>
                        </a:rPr>
                        <a:t> </a:t>
                      </a:r>
                      <a:r>
                        <a:rPr lang="en-US" sz="1800" kern="1200" baseline="0" dirty="0" err="1" smtClean="0">
                          <a:solidFill>
                            <a:schemeClr val="tx1"/>
                          </a:solidFill>
                          <a:latin typeface="+mn-lt"/>
                          <a:ea typeface="+mn-ea"/>
                          <a:cs typeface="+mn-cs"/>
                        </a:rPr>
                        <a:t>Addu</a:t>
                      </a:r>
                      <a:r>
                        <a:rPr lang="en-US" sz="1800" kern="1200" baseline="0" dirty="0" smtClean="0">
                          <a:solidFill>
                            <a:schemeClr val="tx1"/>
                          </a:solidFill>
                          <a:latin typeface="+mn-lt"/>
                          <a:ea typeface="+mn-ea"/>
                          <a:cs typeface="+mn-cs"/>
                        </a:rPr>
                        <a:t>, District </a:t>
                      </a:r>
                      <a:r>
                        <a:rPr lang="en-US" sz="1800" kern="1200" baseline="0" dirty="0" err="1" smtClean="0">
                          <a:solidFill>
                            <a:schemeClr val="tx1"/>
                          </a:solidFill>
                          <a:latin typeface="+mn-lt"/>
                          <a:ea typeface="+mn-ea"/>
                          <a:cs typeface="+mn-cs"/>
                        </a:rPr>
                        <a:t>Muzaffargarh</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8315">
                <a:tc>
                  <a:txBody>
                    <a:bodyPr/>
                    <a:lstStyle/>
                    <a:p>
                      <a:r>
                        <a:rPr lang="en-US" dirty="0" smtClean="0"/>
                        <a:t>2</a:t>
                      </a:r>
                      <a:endParaRPr lang="en-US" dirty="0"/>
                    </a:p>
                  </a:txBody>
                  <a:tcPr/>
                </a:tc>
                <a:tc>
                  <a:txBody>
                    <a:bodyPr/>
                    <a:lstStyle/>
                    <a:p>
                      <a:pPr marL="0" algn="l" defTabSz="914400" rtl="0" eaLnBrk="1" latinLnBrk="0" hangingPunct="1"/>
                      <a:r>
                        <a:rPr lang="en-US" sz="1800" kern="1200" dirty="0" smtClean="0">
                          <a:solidFill>
                            <a:schemeClr val="dk1"/>
                          </a:solidFill>
                          <a:latin typeface="+mn-lt"/>
                          <a:ea typeface="+mn-ea"/>
                          <a:cs typeface="+mn-cs"/>
                        </a:rPr>
                        <a:t>Mr. </a:t>
                      </a:r>
                      <a:r>
                        <a:rPr lang="en-US" sz="1800" kern="1200" dirty="0" err="1" smtClean="0">
                          <a:solidFill>
                            <a:schemeClr val="dk1"/>
                          </a:solidFill>
                          <a:latin typeface="+mn-lt"/>
                          <a:ea typeface="+mn-ea"/>
                          <a:cs typeface="+mn-cs"/>
                        </a:rPr>
                        <a:t>Baqir</a:t>
                      </a:r>
                      <a:r>
                        <a:rPr lang="en-US" sz="1800" kern="1200" dirty="0" smtClean="0">
                          <a:solidFill>
                            <a:schemeClr val="dk1"/>
                          </a:solidFill>
                          <a:latin typeface="+mn-lt"/>
                          <a:ea typeface="+mn-ea"/>
                          <a:cs typeface="+mn-cs"/>
                        </a:rPr>
                        <a:t> </a:t>
                      </a:r>
                      <a:r>
                        <a:rPr lang="en-US" sz="1800" kern="1200" dirty="0" err="1" smtClean="0">
                          <a:solidFill>
                            <a:schemeClr val="dk1"/>
                          </a:solidFill>
                          <a:latin typeface="+mn-lt"/>
                          <a:ea typeface="+mn-ea"/>
                          <a:cs typeface="+mn-cs"/>
                        </a:rPr>
                        <a:t>Abbas</a:t>
                      </a:r>
                      <a:endParaRPr lang="en-US" sz="1800" kern="1200" dirty="0" smtClean="0">
                        <a:solidFill>
                          <a:schemeClr val="dk1"/>
                        </a:solidFill>
                        <a:latin typeface="+mn-lt"/>
                        <a:ea typeface="+mn-ea"/>
                        <a:cs typeface="+mn-cs"/>
                      </a:endParaRPr>
                    </a:p>
                  </a:txBody>
                  <a:tcPr/>
                </a:tc>
                <a:tc>
                  <a:txBody>
                    <a:bodyPr/>
                    <a:lstStyle/>
                    <a:p>
                      <a:r>
                        <a:rPr lang="en-US" dirty="0" smtClean="0"/>
                        <a:t>Senior Education Promoter</a:t>
                      </a:r>
                      <a:endParaRPr lang="en-US" dirty="0"/>
                    </a:p>
                  </a:txBody>
                  <a:tcPr/>
                </a:tc>
                <a:tc vMerge="1">
                  <a:txBody>
                    <a:bodyPr/>
                    <a:lstStyle/>
                    <a:p>
                      <a:endParaRPr lang="en-US"/>
                    </a:p>
                  </a:txBody>
                  <a:tcPr/>
                </a:tc>
              </a:tr>
              <a:tr h="368315">
                <a:tc>
                  <a:txBody>
                    <a:bodyPr/>
                    <a:lstStyle/>
                    <a:p>
                      <a:r>
                        <a:rPr lang="en-US" dirty="0" smtClean="0"/>
                        <a:t>3</a:t>
                      </a:r>
                      <a:endParaRPr lang="en-US" dirty="0"/>
                    </a:p>
                  </a:txBody>
                  <a:tcPr/>
                </a:tc>
                <a:tc>
                  <a:txBody>
                    <a:bodyPr/>
                    <a:lstStyle/>
                    <a:p>
                      <a:pPr marL="0" algn="l" defTabSz="914400" rtl="0" eaLnBrk="1" latinLnBrk="0" hangingPunct="1"/>
                      <a:r>
                        <a:rPr lang="en-US" sz="1800" kern="1200" dirty="0" smtClean="0">
                          <a:solidFill>
                            <a:schemeClr val="dk1"/>
                          </a:solidFill>
                          <a:latin typeface="+mn-lt"/>
                          <a:ea typeface="+mn-ea"/>
                          <a:cs typeface="+mn-cs"/>
                        </a:rPr>
                        <a:t>Ms. </a:t>
                      </a:r>
                      <a:r>
                        <a:rPr lang="en-US" sz="1800" kern="1200" dirty="0" err="1" smtClean="0">
                          <a:solidFill>
                            <a:schemeClr val="dk1"/>
                          </a:solidFill>
                          <a:latin typeface="+mn-lt"/>
                          <a:ea typeface="+mn-ea"/>
                          <a:cs typeface="+mn-cs"/>
                        </a:rPr>
                        <a:t>Lubna</a:t>
                      </a:r>
                      <a:endParaRPr lang="en-US" sz="1800" kern="1200" dirty="0" smtClean="0">
                        <a:solidFill>
                          <a:schemeClr val="dk1"/>
                        </a:solidFill>
                        <a:latin typeface="+mn-lt"/>
                        <a:ea typeface="+mn-ea"/>
                        <a:cs typeface="+mn-cs"/>
                      </a:endParaRPr>
                    </a:p>
                  </a:txBody>
                  <a:tcPr/>
                </a:tc>
                <a:tc>
                  <a:txBody>
                    <a:bodyPr/>
                    <a:lstStyle/>
                    <a:p>
                      <a:r>
                        <a:rPr lang="en-US" dirty="0" smtClean="0"/>
                        <a:t>ECD Coordinator</a:t>
                      </a:r>
                      <a:endParaRPr lang="en-US" dirty="0"/>
                    </a:p>
                  </a:txBody>
                  <a:tcPr/>
                </a:tc>
                <a:tc vMerge="1">
                  <a:txBody>
                    <a:bodyPr/>
                    <a:lstStyle/>
                    <a:p>
                      <a:endParaRPr lang="en-US"/>
                    </a:p>
                  </a:txBody>
                  <a:tcPr/>
                </a:tc>
              </a:tr>
              <a:tr h="368315">
                <a:tc>
                  <a:txBody>
                    <a:bodyPr/>
                    <a:lstStyle/>
                    <a:p>
                      <a:r>
                        <a:rPr lang="en-US" dirty="0" smtClean="0"/>
                        <a:t>4</a:t>
                      </a:r>
                      <a:endParaRPr lang="en-US" dirty="0"/>
                    </a:p>
                  </a:txBody>
                  <a:tcPr/>
                </a:tc>
                <a:tc>
                  <a:txBody>
                    <a:bodyPr/>
                    <a:lstStyle/>
                    <a:p>
                      <a:pPr marL="0" algn="l" defTabSz="914400" rtl="0" eaLnBrk="1" latinLnBrk="0" hangingPunct="1"/>
                      <a:r>
                        <a:rPr lang="en-US" sz="1800" kern="1200" dirty="0" smtClean="0">
                          <a:solidFill>
                            <a:schemeClr val="dk1"/>
                          </a:solidFill>
                          <a:latin typeface="+mn-lt"/>
                          <a:ea typeface="+mn-ea"/>
                          <a:cs typeface="+mn-cs"/>
                        </a:rPr>
                        <a:t>Mr. </a:t>
                      </a:r>
                      <a:r>
                        <a:rPr lang="en-US" sz="1800" kern="1200" dirty="0" err="1" smtClean="0">
                          <a:solidFill>
                            <a:schemeClr val="dk1"/>
                          </a:solidFill>
                          <a:latin typeface="+mn-lt"/>
                          <a:ea typeface="+mn-ea"/>
                          <a:cs typeface="+mn-cs"/>
                        </a:rPr>
                        <a:t>Humaira</a:t>
                      </a:r>
                      <a:r>
                        <a:rPr lang="en-US" sz="1800" kern="1200" baseline="0" dirty="0" smtClean="0">
                          <a:solidFill>
                            <a:schemeClr val="dk1"/>
                          </a:solidFill>
                          <a:latin typeface="+mn-lt"/>
                          <a:ea typeface="+mn-ea"/>
                          <a:cs typeface="+mn-cs"/>
                        </a:rPr>
                        <a:t> </a:t>
                      </a:r>
                      <a:r>
                        <a:rPr lang="en-US" sz="1800" kern="1200" baseline="0" dirty="0" err="1" smtClean="0">
                          <a:solidFill>
                            <a:schemeClr val="dk1"/>
                          </a:solidFill>
                          <a:latin typeface="+mn-lt"/>
                          <a:ea typeface="+mn-ea"/>
                          <a:cs typeface="+mn-cs"/>
                        </a:rPr>
                        <a:t>Irum</a:t>
                      </a:r>
                      <a:endParaRPr lang="en-US" sz="1800" kern="1200" dirty="0" smtClean="0">
                        <a:solidFill>
                          <a:schemeClr val="dk1"/>
                        </a:solidFill>
                        <a:latin typeface="+mn-lt"/>
                        <a:ea typeface="+mn-ea"/>
                        <a:cs typeface="+mn-cs"/>
                      </a:endParaRPr>
                    </a:p>
                  </a:txBody>
                  <a:tcPr/>
                </a:tc>
                <a:tc>
                  <a:txBody>
                    <a:bodyPr/>
                    <a:lstStyle/>
                    <a:p>
                      <a:r>
                        <a:rPr lang="en-US" dirty="0" smtClean="0"/>
                        <a:t>Education Promoter</a:t>
                      </a:r>
                      <a:endParaRPr lang="en-US" dirty="0"/>
                    </a:p>
                  </a:txBody>
                  <a:tcPr/>
                </a:tc>
                <a:tc vMerge="1">
                  <a:txBody>
                    <a:bodyPr/>
                    <a:lstStyle/>
                    <a:p>
                      <a:endParaRPr lang="en-US"/>
                    </a:p>
                  </a:txBody>
                  <a:tcPr/>
                </a:tc>
              </a:tr>
              <a:tr h="368315">
                <a:tc>
                  <a:txBody>
                    <a:bodyPr/>
                    <a:lstStyle/>
                    <a:p>
                      <a:r>
                        <a:rPr lang="en-US" dirty="0" smtClean="0"/>
                        <a:t>5</a:t>
                      </a:r>
                      <a:endParaRPr lang="en-US" dirty="0"/>
                    </a:p>
                  </a:txBody>
                  <a:tcPr/>
                </a:tc>
                <a:tc>
                  <a:txBody>
                    <a:bodyPr/>
                    <a:lstStyle/>
                    <a:p>
                      <a:pPr marL="0" algn="l" defTabSz="914400" rtl="0" eaLnBrk="1" latinLnBrk="0" hangingPunct="1"/>
                      <a:r>
                        <a:rPr lang="en-US" sz="1800" kern="1200" dirty="0" smtClean="0">
                          <a:solidFill>
                            <a:schemeClr val="dk1"/>
                          </a:solidFill>
                          <a:latin typeface="+mn-lt"/>
                          <a:ea typeface="+mn-ea"/>
                          <a:cs typeface="+mn-cs"/>
                        </a:rPr>
                        <a:t>Mr. </a:t>
                      </a:r>
                      <a:r>
                        <a:rPr lang="en-US" sz="1800" kern="1200" dirty="0" err="1" smtClean="0">
                          <a:solidFill>
                            <a:schemeClr val="dk1"/>
                          </a:solidFill>
                          <a:latin typeface="+mn-lt"/>
                          <a:ea typeface="+mn-ea"/>
                          <a:cs typeface="+mn-cs"/>
                        </a:rPr>
                        <a:t>Kashif</a:t>
                      </a:r>
                      <a:endParaRPr lang="en-US" sz="1800" kern="1200" dirty="0" smtClean="0">
                        <a:solidFill>
                          <a:schemeClr val="dk1"/>
                        </a:solidFill>
                        <a:latin typeface="+mn-lt"/>
                        <a:ea typeface="+mn-ea"/>
                        <a:cs typeface="+mn-cs"/>
                      </a:endParaRPr>
                    </a:p>
                  </a:txBody>
                  <a:tcPr/>
                </a:tc>
                <a:tc>
                  <a:txBody>
                    <a:bodyPr/>
                    <a:lstStyle/>
                    <a:p>
                      <a:r>
                        <a:rPr lang="en-US" dirty="0" smtClean="0"/>
                        <a:t>Education Promoter</a:t>
                      </a:r>
                      <a:endParaRPr lang="en-US" dirty="0"/>
                    </a:p>
                  </a:txBody>
                  <a:tcPr/>
                </a:tc>
                <a:tc vMerge="1">
                  <a:txBody>
                    <a:bodyPr/>
                    <a:lstStyle/>
                    <a:p>
                      <a:endParaRPr lang="en-US"/>
                    </a:p>
                  </a:txBody>
                  <a:tcPr/>
                </a:tc>
              </a:tr>
              <a:tr h="368315">
                <a:tc>
                  <a:txBody>
                    <a:bodyPr/>
                    <a:lstStyle/>
                    <a:p>
                      <a:r>
                        <a:rPr lang="en-US" dirty="0" smtClean="0"/>
                        <a:t>6</a:t>
                      </a:r>
                      <a:endParaRPr lang="en-US" dirty="0"/>
                    </a:p>
                  </a:txBody>
                  <a:tcPr/>
                </a:tc>
                <a:tc>
                  <a:txBody>
                    <a:bodyPr/>
                    <a:lstStyle/>
                    <a:p>
                      <a:pPr marL="0" algn="l" defTabSz="914400" rtl="0" eaLnBrk="1" latinLnBrk="0" hangingPunct="1"/>
                      <a:r>
                        <a:rPr lang="en-US" sz="1800" kern="1200" dirty="0" smtClean="0">
                          <a:solidFill>
                            <a:schemeClr val="dk1"/>
                          </a:solidFill>
                          <a:latin typeface="+mn-lt"/>
                          <a:ea typeface="+mn-ea"/>
                          <a:cs typeface="+mn-cs"/>
                        </a:rPr>
                        <a:t>Ms. </a:t>
                      </a:r>
                      <a:r>
                        <a:rPr lang="en-US" sz="1800" kern="1200" dirty="0" err="1" smtClean="0">
                          <a:solidFill>
                            <a:schemeClr val="dk1"/>
                          </a:solidFill>
                          <a:latin typeface="+mn-lt"/>
                          <a:ea typeface="+mn-ea"/>
                          <a:cs typeface="+mn-cs"/>
                        </a:rPr>
                        <a:t>Shagufta</a:t>
                      </a:r>
                      <a:endParaRPr lang="en-US" sz="1800" kern="1200" dirty="0" smtClean="0">
                        <a:solidFill>
                          <a:schemeClr val="dk1"/>
                        </a:solidFill>
                        <a:latin typeface="+mn-lt"/>
                        <a:ea typeface="+mn-ea"/>
                        <a:cs typeface="+mn-cs"/>
                      </a:endParaRPr>
                    </a:p>
                  </a:txBody>
                  <a:tcPr/>
                </a:tc>
                <a:tc>
                  <a:txBody>
                    <a:bodyPr/>
                    <a:lstStyle/>
                    <a:p>
                      <a:r>
                        <a:rPr lang="en-US" dirty="0" smtClean="0"/>
                        <a:t>Education Promoter</a:t>
                      </a:r>
                      <a:endParaRPr lang="en-US" dirty="0"/>
                    </a:p>
                  </a:txBody>
                  <a:tcPr/>
                </a:tc>
                <a:tc vMerge="1">
                  <a:txBody>
                    <a:bodyPr/>
                    <a:lstStyle/>
                    <a:p>
                      <a:endParaRPr lang="en-US"/>
                    </a:p>
                  </a:txBody>
                  <a:tcPr/>
                </a:tc>
              </a:tr>
              <a:tr h="368315">
                <a:tc>
                  <a:txBody>
                    <a:bodyPr/>
                    <a:lstStyle/>
                    <a:p>
                      <a:r>
                        <a:rPr lang="en-US" dirty="0" smtClean="0"/>
                        <a:t>7</a:t>
                      </a:r>
                      <a:endParaRPr lang="en-US" dirty="0"/>
                    </a:p>
                  </a:txBody>
                  <a:tcPr/>
                </a:tc>
                <a:tc>
                  <a:txBody>
                    <a:bodyPr/>
                    <a:lstStyle/>
                    <a:p>
                      <a:pPr marL="0" algn="l" defTabSz="914400" rtl="0" eaLnBrk="1" latinLnBrk="0" hangingPunct="1"/>
                      <a:r>
                        <a:rPr lang="en-US" sz="1800" kern="1200" dirty="0" smtClean="0">
                          <a:solidFill>
                            <a:schemeClr val="dk1"/>
                          </a:solidFill>
                          <a:latin typeface="+mn-lt"/>
                          <a:ea typeface="+mn-ea"/>
                          <a:cs typeface="+mn-cs"/>
                        </a:rPr>
                        <a:t>Muhammad </a:t>
                      </a:r>
                      <a:r>
                        <a:rPr lang="en-US" sz="1800" kern="1200" dirty="0" err="1" smtClean="0">
                          <a:solidFill>
                            <a:schemeClr val="dk1"/>
                          </a:solidFill>
                          <a:latin typeface="+mn-lt"/>
                          <a:ea typeface="+mn-ea"/>
                          <a:cs typeface="+mn-cs"/>
                        </a:rPr>
                        <a:t>Mahboob</a:t>
                      </a:r>
                      <a:endParaRPr lang="en-US" sz="1800" kern="1200" dirty="0" smtClean="0">
                        <a:solidFill>
                          <a:schemeClr val="dk1"/>
                        </a:solidFill>
                        <a:latin typeface="+mn-lt"/>
                        <a:ea typeface="+mn-ea"/>
                        <a:cs typeface="+mn-cs"/>
                      </a:endParaRPr>
                    </a:p>
                  </a:txBody>
                  <a:tcPr/>
                </a:tc>
                <a:tc>
                  <a:txBody>
                    <a:bodyPr/>
                    <a:lstStyle/>
                    <a:p>
                      <a:r>
                        <a:rPr lang="en-US" dirty="0" smtClean="0"/>
                        <a:t>Site Engineer</a:t>
                      </a:r>
                      <a:endParaRPr lang="en-US" dirty="0"/>
                    </a:p>
                  </a:txBody>
                  <a:tcPr/>
                </a:tc>
                <a:tc vMerge="1">
                  <a:txBody>
                    <a:bodyPr/>
                    <a:lstStyle/>
                    <a:p>
                      <a:endParaRPr lang="en-US"/>
                    </a:p>
                  </a:txBody>
                  <a:tcPr/>
                </a:tc>
              </a:tr>
              <a:tr h="368315">
                <a:tc>
                  <a:txBody>
                    <a:bodyPr/>
                    <a:lstStyle/>
                    <a:p>
                      <a:r>
                        <a:rPr lang="en-US" dirty="0" smtClean="0"/>
                        <a:t>8</a:t>
                      </a:r>
                      <a:endParaRPr lang="en-US" dirty="0"/>
                    </a:p>
                  </a:txBody>
                  <a:tcPr>
                    <a:lnB w="12700" cap="flat" cmpd="sng" algn="ctr">
                      <a:solidFill>
                        <a:schemeClr val="tx1"/>
                      </a:solidFill>
                      <a:prstDash val="solid"/>
                      <a:round/>
                      <a:headEnd type="none" w="med" len="med"/>
                      <a:tailEnd type="none" w="med" len="med"/>
                    </a:lnB>
                  </a:tcPr>
                </a:tc>
                <a:tc>
                  <a:txBody>
                    <a:bodyPr/>
                    <a:lstStyle/>
                    <a:p>
                      <a:pPr marL="0" algn="l" defTabSz="914400" rtl="0" eaLnBrk="1" latinLnBrk="0" hangingPunct="1"/>
                      <a:r>
                        <a:rPr lang="en-US" sz="1800" kern="1200" dirty="0" smtClean="0">
                          <a:solidFill>
                            <a:schemeClr val="dk1"/>
                          </a:solidFill>
                          <a:latin typeface="+mn-lt"/>
                          <a:ea typeface="+mn-ea"/>
                          <a:cs typeface="+mn-cs"/>
                        </a:rPr>
                        <a:t>Mr. </a:t>
                      </a:r>
                      <a:r>
                        <a:rPr lang="en-US" sz="1800" kern="1200" dirty="0" err="1" smtClean="0">
                          <a:solidFill>
                            <a:schemeClr val="dk1"/>
                          </a:solidFill>
                          <a:latin typeface="+mn-lt"/>
                          <a:ea typeface="+mn-ea"/>
                          <a:cs typeface="+mn-cs"/>
                        </a:rPr>
                        <a:t>Imran</a:t>
                      </a:r>
                      <a:r>
                        <a:rPr lang="en-US" sz="1800" kern="1200" baseline="0" dirty="0" smtClean="0">
                          <a:solidFill>
                            <a:schemeClr val="dk1"/>
                          </a:solidFill>
                          <a:latin typeface="+mn-lt"/>
                          <a:ea typeface="+mn-ea"/>
                          <a:cs typeface="+mn-cs"/>
                        </a:rPr>
                        <a:t> </a:t>
                      </a:r>
                      <a:r>
                        <a:rPr lang="en-US" sz="1800" kern="1200" baseline="0" dirty="0" err="1" smtClean="0">
                          <a:solidFill>
                            <a:schemeClr val="dk1"/>
                          </a:solidFill>
                          <a:latin typeface="+mn-lt"/>
                          <a:ea typeface="+mn-ea"/>
                          <a:cs typeface="+mn-cs"/>
                        </a:rPr>
                        <a:t>Hussain</a:t>
                      </a:r>
                      <a:endParaRPr lang="en-US" sz="1800" kern="1200" dirty="0" smtClean="0">
                        <a:solidFill>
                          <a:schemeClr val="dk1"/>
                        </a:solidFill>
                        <a:latin typeface="+mn-lt"/>
                        <a:ea typeface="+mn-ea"/>
                        <a:cs typeface="+mn-cs"/>
                      </a:endParaRPr>
                    </a:p>
                  </a:txBody>
                  <a:tcPr>
                    <a:lnB w="12700" cap="flat" cmpd="sng" algn="ctr">
                      <a:solidFill>
                        <a:schemeClr val="tx1"/>
                      </a:solidFill>
                      <a:prstDash val="solid"/>
                      <a:round/>
                      <a:headEnd type="none" w="med" len="med"/>
                      <a:tailEnd type="none" w="med" len="med"/>
                    </a:lnB>
                  </a:tcPr>
                </a:tc>
                <a:tc>
                  <a:txBody>
                    <a:bodyPr/>
                    <a:lstStyle/>
                    <a:p>
                      <a:r>
                        <a:rPr lang="en-US" dirty="0" smtClean="0"/>
                        <a:t>Admin &amp; Finance Officer</a:t>
                      </a:r>
                      <a:endParaRPr lang="en-US" dirty="0"/>
                    </a:p>
                  </a:txBody>
                  <a:tcPr>
                    <a:lnB w="12700" cap="flat" cmpd="sng" algn="ctr">
                      <a:solidFill>
                        <a:schemeClr val="tx1"/>
                      </a:solidFill>
                      <a:prstDash val="solid"/>
                      <a:round/>
                      <a:headEnd type="none" w="med" len="med"/>
                      <a:tailEnd type="none" w="med" len="med"/>
                    </a:lnB>
                  </a:tcPr>
                </a:tc>
                <a:tc vMerge="1">
                  <a:txBody>
                    <a:bodyPr/>
                    <a:lstStyle/>
                    <a:p>
                      <a:endParaRPr lang="en-US" dirty="0"/>
                    </a:p>
                  </a:txBody>
                  <a:tcPr/>
                </a:tc>
              </a:tr>
            </a:tbl>
          </a:graphicData>
        </a:graphic>
      </p:graphicFrame>
      <p:sp>
        <p:nvSpPr>
          <p:cNvPr id="5" name="Title 1"/>
          <p:cNvSpPr>
            <a:spLocks noGrp="1"/>
          </p:cNvSpPr>
          <p:nvPr>
            <p:ph type="title"/>
          </p:nvPr>
        </p:nvSpPr>
        <p:spPr>
          <a:xfrm>
            <a:off x="457200" y="274638"/>
            <a:ext cx="8229600" cy="563562"/>
          </a:xfrm>
        </p:spPr>
        <p:txBody>
          <a:bodyPr rtlCol="0">
            <a:normAutofit/>
          </a:bodyPr>
          <a:lstStyle/>
          <a:p>
            <a:pPr eaLnBrk="1" fontAlgn="auto" hangingPunct="1">
              <a:spcAft>
                <a:spcPts val="0"/>
              </a:spcAft>
              <a:defRPr/>
            </a:pPr>
            <a:r>
              <a:rPr lang="en-US" sz="2800" b="1" dirty="0" smtClean="0">
                <a:solidFill>
                  <a:srgbClr val="7030A0"/>
                </a:solidFill>
                <a:latin typeface="+mn-lt"/>
                <a:ea typeface="+mn-ea"/>
                <a:cs typeface="+mn-cs"/>
              </a:rPr>
              <a:t>DC Program Team – Field Offices </a:t>
            </a:r>
          </a:p>
        </p:txBody>
      </p:sp>
      <p:sp>
        <p:nvSpPr>
          <p:cNvPr id="4" name="TextBox 3"/>
          <p:cNvSpPr txBox="1"/>
          <p:nvPr/>
        </p:nvSpPr>
        <p:spPr>
          <a:xfrm>
            <a:off x="7696200" y="6488668"/>
            <a:ext cx="1295400" cy="369332"/>
          </a:xfrm>
          <a:prstGeom prst="rect">
            <a:avLst/>
          </a:prstGeom>
          <a:noFill/>
        </p:spPr>
        <p:txBody>
          <a:bodyPr wrap="square" rtlCol="0">
            <a:spAutoFit/>
          </a:bodyPr>
          <a:lstStyle/>
          <a:p>
            <a:r>
              <a:rPr lang="en-US" dirty="0" smtClean="0">
                <a:solidFill>
                  <a:schemeClr val="bg1"/>
                </a:solidFill>
              </a:rPr>
              <a:t>Continue</a:t>
            </a:r>
            <a:endParaRPr lang="en-US" dirty="0">
              <a:solidFill>
                <a:schemeClr val="bg1"/>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868362"/>
          </a:xfrm>
        </p:spPr>
        <p:txBody>
          <a:bodyPr rtlCol="0">
            <a:normAutofit/>
          </a:bodyPr>
          <a:lstStyle/>
          <a:p>
            <a:pPr eaLnBrk="1" fontAlgn="auto" hangingPunct="1">
              <a:spcAft>
                <a:spcPts val="0"/>
              </a:spcAft>
              <a:defRPr/>
            </a:pPr>
            <a:r>
              <a:rPr lang="en-US" sz="2800" b="1" dirty="0" smtClean="0">
                <a:solidFill>
                  <a:srgbClr val="7030A0"/>
                </a:solidFill>
                <a:latin typeface="+mn-lt"/>
                <a:ea typeface="+mn-ea"/>
                <a:cs typeface="+mn-cs"/>
              </a:rPr>
              <a:t>DC Program Team – Field Offices </a:t>
            </a:r>
          </a:p>
        </p:txBody>
      </p:sp>
      <p:graphicFrame>
        <p:nvGraphicFramePr>
          <p:cNvPr id="7" name="Content Placeholder 5"/>
          <p:cNvGraphicFramePr>
            <a:graphicFrameLocks/>
          </p:cNvGraphicFramePr>
          <p:nvPr/>
        </p:nvGraphicFramePr>
        <p:xfrm>
          <a:off x="762000" y="1295400"/>
          <a:ext cx="7924800" cy="4162347"/>
        </p:xfrm>
        <a:graphic>
          <a:graphicData uri="http://schemas.openxmlformats.org/drawingml/2006/table">
            <a:tbl>
              <a:tblPr firstRow="1" bandRow="1">
                <a:tableStyleId>{5C22544A-7EE6-4342-B048-85BDC9FD1C3A}</a:tableStyleId>
              </a:tblPr>
              <a:tblGrid>
                <a:gridCol w="723481"/>
                <a:gridCol w="2170444"/>
                <a:gridCol w="2572378"/>
                <a:gridCol w="2458497"/>
              </a:tblGrid>
              <a:tr h="411741">
                <a:tc>
                  <a:txBody>
                    <a:bodyPr/>
                    <a:lstStyle/>
                    <a:p>
                      <a:r>
                        <a:rPr lang="en-US" dirty="0" smtClean="0"/>
                        <a:t>Sr. #</a:t>
                      </a:r>
                      <a:endParaRPr lang="en-US" dirty="0"/>
                    </a:p>
                  </a:txBody>
                  <a:tcPr/>
                </a:tc>
                <a:tc>
                  <a:txBody>
                    <a:bodyPr/>
                    <a:lstStyle/>
                    <a:p>
                      <a:r>
                        <a:rPr lang="en-US" dirty="0" smtClean="0"/>
                        <a:t>Emp. Name</a:t>
                      </a:r>
                      <a:endParaRPr lang="en-US" dirty="0"/>
                    </a:p>
                  </a:txBody>
                  <a:tcPr/>
                </a:tc>
                <a:tc>
                  <a:txBody>
                    <a:bodyPr/>
                    <a:lstStyle/>
                    <a:p>
                      <a:r>
                        <a:rPr lang="en-US" dirty="0" smtClean="0"/>
                        <a:t>Designation</a:t>
                      </a:r>
                      <a:endParaRPr lang="en-US" dirty="0"/>
                    </a:p>
                  </a:txBody>
                  <a:tcPr/>
                </a:tc>
                <a:tc>
                  <a:txBody>
                    <a:bodyPr/>
                    <a:lstStyle/>
                    <a:p>
                      <a:r>
                        <a:rPr lang="en-US" dirty="0" smtClean="0"/>
                        <a:t>Location</a:t>
                      </a:r>
                      <a:endParaRPr lang="en-US" dirty="0"/>
                    </a:p>
                  </a:txBody>
                  <a:tcPr/>
                </a:tc>
              </a:tr>
              <a:tr h="411741">
                <a:tc>
                  <a:txBody>
                    <a:bodyPr/>
                    <a:lstStyle/>
                    <a:p>
                      <a:r>
                        <a:rPr lang="en-US" dirty="0" smtClean="0"/>
                        <a:t>1</a:t>
                      </a:r>
                      <a:endParaRPr lang="en-US" dirty="0"/>
                    </a:p>
                  </a:txBody>
                  <a:tcPr/>
                </a:tc>
                <a:tc>
                  <a:txBody>
                    <a:bodyPr/>
                    <a:lstStyle/>
                    <a:p>
                      <a:pPr marL="0" algn="l" defTabSz="914400" rtl="0" eaLnBrk="1" latinLnBrk="0" hangingPunct="1"/>
                      <a:r>
                        <a:rPr lang="en-US" sz="1800" kern="1200" dirty="0" smtClean="0">
                          <a:solidFill>
                            <a:schemeClr val="dk1"/>
                          </a:solidFill>
                          <a:latin typeface="+mn-lt"/>
                          <a:ea typeface="+mn-ea"/>
                          <a:cs typeface="+mn-cs"/>
                        </a:rPr>
                        <a:t>Mr.</a:t>
                      </a:r>
                      <a:r>
                        <a:rPr lang="en-US" sz="1800" kern="1200" baseline="0" dirty="0" smtClean="0">
                          <a:solidFill>
                            <a:schemeClr val="dk1"/>
                          </a:solidFill>
                          <a:latin typeface="+mn-lt"/>
                          <a:ea typeface="+mn-ea"/>
                          <a:cs typeface="+mn-cs"/>
                        </a:rPr>
                        <a:t> </a:t>
                      </a:r>
                      <a:r>
                        <a:rPr lang="en-US" sz="1800" kern="1200" dirty="0" smtClean="0">
                          <a:solidFill>
                            <a:schemeClr val="dk1"/>
                          </a:solidFill>
                          <a:latin typeface="+mn-lt"/>
                          <a:ea typeface="+mn-ea"/>
                          <a:cs typeface="+mn-cs"/>
                        </a:rPr>
                        <a:t>Syed</a:t>
                      </a:r>
                      <a:r>
                        <a:rPr lang="en-US" sz="1800" kern="1200" baseline="0" dirty="0" smtClean="0">
                          <a:solidFill>
                            <a:schemeClr val="dk1"/>
                          </a:solidFill>
                          <a:latin typeface="+mn-lt"/>
                          <a:ea typeface="+mn-ea"/>
                          <a:cs typeface="+mn-cs"/>
                        </a:rPr>
                        <a:t> Faisal Shah</a:t>
                      </a:r>
                      <a:endParaRPr lang="en-US"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District</a:t>
                      </a:r>
                      <a:r>
                        <a:rPr lang="en-US" baseline="0" dirty="0" smtClean="0"/>
                        <a:t> Manager</a:t>
                      </a:r>
                      <a:endParaRPr lang="en-US" dirty="0" smtClean="0"/>
                    </a:p>
                  </a:txBody>
                  <a:tcPr/>
                </a:tc>
                <a:tc rowSpan="8">
                  <a:txBody>
                    <a:bodyPr/>
                    <a:lstStyle/>
                    <a:p>
                      <a:pPr lvl="0"/>
                      <a:r>
                        <a:rPr lang="en-US" sz="1800" b="1" u="sng" kern="1200" dirty="0" err="1" smtClean="0">
                          <a:solidFill>
                            <a:schemeClr val="tx1"/>
                          </a:solidFill>
                          <a:latin typeface="+mn-lt"/>
                          <a:ea typeface="+mn-ea"/>
                          <a:cs typeface="+mn-cs"/>
                        </a:rPr>
                        <a:t>Shikarpur</a:t>
                      </a:r>
                      <a:r>
                        <a:rPr lang="en-US" sz="1800" b="1" u="sng" kern="1200" dirty="0" smtClean="0">
                          <a:solidFill>
                            <a:schemeClr val="tx1"/>
                          </a:solidFill>
                          <a:latin typeface="+mn-lt"/>
                          <a:ea typeface="+mn-ea"/>
                          <a:cs typeface="+mn-cs"/>
                        </a:rPr>
                        <a:t> Office</a:t>
                      </a:r>
                      <a:r>
                        <a:rPr lang="en-US" sz="1800" kern="1200" dirty="0" smtClean="0">
                          <a:solidFill>
                            <a:schemeClr val="tx1"/>
                          </a:solidFill>
                          <a:latin typeface="+mn-lt"/>
                          <a:ea typeface="+mn-ea"/>
                          <a:cs typeface="+mn-cs"/>
                        </a:rPr>
                        <a:t> </a:t>
                      </a:r>
                      <a:endParaRPr lang="en-US" sz="1800" dirty="0" smtClean="0"/>
                    </a:p>
                    <a:p>
                      <a:r>
                        <a:rPr lang="en-GB" sz="1800" kern="1200" dirty="0" smtClean="0">
                          <a:solidFill>
                            <a:schemeClr val="tx1"/>
                          </a:solidFill>
                          <a:latin typeface="+mn-lt"/>
                          <a:ea typeface="+mn-ea"/>
                          <a:cs typeface="+mn-cs"/>
                        </a:rPr>
                        <a:t>Govt. Boys Primary School Sindhi </a:t>
                      </a:r>
                      <a:r>
                        <a:rPr lang="en-GB" sz="1800" kern="1200" dirty="0" err="1" smtClean="0">
                          <a:solidFill>
                            <a:schemeClr val="tx1"/>
                          </a:solidFill>
                          <a:latin typeface="+mn-lt"/>
                          <a:ea typeface="+mn-ea"/>
                          <a:cs typeface="+mn-cs"/>
                        </a:rPr>
                        <a:t>Saddar</a:t>
                      </a:r>
                      <a:r>
                        <a:rPr lang="en-GB" sz="1800" kern="1200" dirty="0" smtClean="0">
                          <a:solidFill>
                            <a:schemeClr val="tx1"/>
                          </a:solidFill>
                          <a:latin typeface="+mn-lt"/>
                          <a:ea typeface="+mn-ea"/>
                          <a:cs typeface="+mn-cs"/>
                        </a:rPr>
                        <a:t>, District </a:t>
                      </a:r>
                      <a:r>
                        <a:rPr lang="en-GB" sz="1800" kern="1200" dirty="0" err="1" smtClean="0">
                          <a:solidFill>
                            <a:schemeClr val="tx1"/>
                          </a:solidFill>
                          <a:latin typeface="+mn-lt"/>
                          <a:ea typeface="+mn-ea"/>
                          <a:cs typeface="+mn-cs"/>
                        </a:rPr>
                        <a:t>Shikarpur</a:t>
                      </a:r>
                      <a:endParaRPr lang="en-US" dirty="0"/>
                    </a:p>
                  </a:txBody>
                  <a:tcPr/>
                </a:tc>
              </a:tr>
              <a:tr h="411741">
                <a:tc>
                  <a:txBody>
                    <a:bodyPr/>
                    <a:lstStyle/>
                    <a:p>
                      <a:r>
                        <a:rPr lang="en-US" dirty="0" smtClean="0"/>
                        <a:t>2</a:t>
                      </a:r>
                      <a:endParaRPr lang="en-US" dirty="0"/>
                    </a:p>
                  </a:txBody>
                  <a:tcPr/>
                </a:tc>
                <a:tc>
                  <a:txBody>
                    <a:bodyPr/>
                    <a:lstStyle/>
                    <a:p>
                      <a:pPr marL="0" algn="l" defTabSz="914400" rtl="0" eaLnBrk="1" latinLnBrk="0" hangingPunct="1"/>
                      <a:r>
                        <a:rPr lang="en-US" sz="1800" kern="1200" dirty="0" smtClean="0">
                          <a:solidFill>
                            <a:schemeClr val="dk1"/>
                          </a:solidFill>
                          <a:latin typeface="+mn-lt"/>
                          <a:ea typeface="+mn-ea"/>
                          <a:cs typeface="+mn-cs"/>
                        </a:rPr>
                        <a:t>Mr. Majid</a:t>
                      </a:r>
                      <a:r>
                        <a:rPr lang="en-US" sz="1800" kern="1200" baseline="0" dirty="0" smtClean="0">
                          <a:solidFill>
                            <a:schemeClr val="dk1"/>
                          </a:solidFill>
                          <a:latin typeface="+mn-lt"/>
                          <a:ea typeface="+mn-ea"/>
                          <a:cs typeface="+mn-cs"/>
                        </a:rPr>
                        <a:t> Khan</a:t>
                      </a:r>
                      <a:endParaRPr lang="en-US"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Education Promoter</a:t>
                      </a:r>
                    </a:p>
                  </a:txBody>
                  <a:tcPr/>
                </a:tc>
                <a:tc vMerge="1">
                  <a:txBody>
                    <a:bodyPr/>
                    <a:lstStyle/>
                    <a:p>
                      <a:endParaRPr lang="en-US" dirty="0"/>
                    </a:p>
                  </a:txBody>
                  <a:tcPr/>
                </a:tc>
              </a:tr>
              <a:tr h="411741">
                <a:tc>
                  <a:txBody>
                    <a:bodyPr/>
                    <a:lstStyle/>
                    <a:p>
                      <a:r>
                        <a:rPr lang="en-US" dirty="0" smtClean="0"/>
                        <a:t>3</a:t>
                      </a:r>
                      <a:endParaRPr lang="en-US" dirty="0"/>
                    </a:p>
                  </a:txBody>
                  <a:tcPr/>
                </a:tc>
                <a:tc>
                  <a:txBody>
                    <a:bodyPr/>
                    <a:lstStyle/>
                    <a:p>
                      <a:pPr marL="0" algn="l" defTabSz="914400" rtl="0" eaLnBrk="1" latinLnBrk="0" hangingPunct="1"/>
                      <a:r>
                        <a:rPr lang="en-US" sz="1800" kern="1200" dirty="0" smtClean="0">
                          <a:solidFill>
                            <a:schemeClr val="dk1"/>
                          </a:solidFill>
                          <a:latin typeface="+mn-lt"/>
                          <a:ea typeface="+mn-ea"/>
                          <a:cs typeface="+mn-cs"/>
                        </a:rPr>
                        <a:t>Mr. Waqar</a:t>
                      </a:r>
                      <a:r>
                        <a:rPr lang="en-US" sz="1800" kern="1200" baseline="0" dirty="0" smtClean="0">
                          <a:solidFill>
                            <a:schemeClr val="dk1"/>
                          </a:solidFill>
                          <a:latin typeface="+mn-lt"/>
                          <a:ea typeface="+mn-ea"/>
                          <a:cs typeface="+mn-cs"/>
                        </a:rPr>
                        <a:t> Rasheed</a:t>
                      </a:r>
                      <a:endParaRPr lang="en-US"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Education Promoter</a:t>
                      </a:r>
                    </a:p>
                  </a:txBody>
                  <a:tcPr/>
                </a:tc>
                <a:tc vMerge="1">
                  <a:txBody>
                    <a:bodyPr/>
                    <a:lstStyle/>
                    <a:p>
                      <a:endParaRPr lang="en-US" dirty="0"/>
                    </a:p>
                  </a:txBody>
                  <a:tcPr/>
                </a:tc>
              </a:tr>
              <a:tr h="411741">
                <a:tc>
                  <a:txBody>
                    <a:bodyPr/>
                    <a:lstStyle/>
                    <a:p>
                      <a:r>
                        <a:rPr lang="en-US" dirty="0" smtClean="0"/>
                        <a:t>4</a:t>
                      </a:r>
                      <a:endParaRPr lang="en-US" dirty="0"/>
                    </a:p>
                  </a:txBody>
                  <a:tcPr/>
                </a:tc>
                <a:tc>
                  <a:txBody>
                    <a:bodyPr/>
                    <a:lstStyle/>
                    <a:p>
                      <a:pPr marL="0" algn="l" defTabSz="914400" rtl="0" eaLnBrk="1" latinLnBrk="0" hangingPunct="1"/>
                      <a:r>
                        <a:rPr lang="en-US" sz="1800" kern="1200" dirty="0" smtClean="0">
                          <a:solidFill>
                            <a:schemeClr val="dk1"/>
                          </a:solidFill>
                          <a:latin typeface="+mn-lt"/>
                          <a:ea typeface="+mn-ea"/>
                          <a:cs typeface="+mn-cs"/>
                        </a:rPr>
                        <a:t>Ms. Mahreen Yameen</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ECD Coordinator</a:t>
                      </a:r>
                    </a:p>
                  </a:txBody>
                  <a:tcPr/>
                </a:tc>
                <a:tc vMerge="1">
                  <a:txBody>
                    <a:bodyPr/>
                    <a:lstStyle/>
                    <a:p>
                      <a:endParaRPr lang="en-US"/>
                    </a:p>
                  </a:txBody>
                  <a:tcPr/>
                </a:tc>
              </a:tr>
              <a:tr h="411741">
                <a:tc>
                  <a:txBody>
                    <a:bodyPr/>
                    <a:lstStyle/>
                    <a:p>
                      <a:r>
                        <a:rPr lang="en-US" dirty="0" smtClean="0"/>
                        <a:t>5</a:t>
                      </a:r>
                      <a:endParaRPr lang="en-US" dirty="0"/>
                    </a:p>
                  </a:txBody>
                  <a:tcPr/>
                </a:tc>
                <a:tc>
                  <a:txBody>
                    <a:bodyPr/>
                    <a:lstStyle/>
                    <a:p>
                      <a:pPr marL="0" algn="l" defTabSz="914400" rtl="0" eaLnBrk="1" latinLnBrk="0" hangingPunct="1"/>
                      <a:r>
                        <a:rPr lang="en-US" sz="1800" kern="1200" dirty="0" smtClean="0">
                          <a:solidFill>
                            <a:schemeClr val="dk1"/>
                          </a:solidFill>
                          <a:latin typeface="+mn-lt"/>
                          <a:ea typeface="+mn-ea"/>
                          <a:cs typeface="+mn-cs"/>
                        </a:rPr>
                        <a:t>Ms. Aliya </a:t>
                      </a:r>
                      <a:r>
                        <a:rPr lang="en-US" sz="1800" kern="1200" dirty="0" err="1" smtClean="0">
                          <a:solidFill>
                            <a:schemeClr val="dk1"/>
                          </a:solidFill>
                          <a:latin typeface="+mn-lt"/>
                          <a:ea typeface="+mn-ea"/>
                          <a:cs typeface="+mn-cs"/>
                        </a:rPr>
                        <a:t>Soomro</a:t>
                      </a:r>
                      <a:endParaRPr lang="en-US"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Education Promoter</a:t>
                      </a:r>
                    </a:p>
                  </a:txBody>
                  <a:tcPr/>
                </a:tc>
                <a:tc vMerge="1">
                  <a:txBody>
                    <a:bodyPr/>
                    <a:lstStyle/>
                    <a:p>
                      <a:endParaRPr lang="en-US"/>
                    </a:p>
                  </a:txBody>
                  <a:tcPr/>
                </a:tc>
              </a:tr>
              <a:tr h="411741">
                <a:tc>
                  <a:txBody>
                    <a:bodyPr/>
                    <a:lstStyle/>
                    <a:p>
                      <a:r>
                        <a:rPr lang="en-US" dirty="0" smtClean="0"/>
                        <a:t>6</a:t>
                      </a:r>
                      <a:endParaRPr lang="en-US" dirty="0"/>
                    </a:p>
                  </a:txBody>
                  <a:tcPr/>
                </a:tc>
                <a:tc>
                  <a:txBody>
                    <a:bodyPr/>
                    <a:lstStyle/>
                    <a:p>
                      <a:pPr marL="0" algn="l" defTabSz="914400" rtl="0" eaLnBrk="1" latinLnBrk="0" hangingPunct="1"/>
                      <a:r>
                        <a:rPr lang="en-US" sz="1800" kern="1200" dirty="0" smtClean="0">
                          <a:solidFill>
                            <a:schemeClr val="dk1"/>
                          </a:solidFill>
                          <a:latin typeface="+mn-lt"/>
                          <a:ea typeface="+mn-ea"/>
                          <a:cs typeface="+mn-cs"/>
                        </a:rPr>
                        <a:t>Mr.</a:t>
                      </a:r>
                      <a:r>
                        <a:rPr lang="en-US" sz="1800" kern="1200" baseline="0" dirty="0" smtClean="0">
                          <a:solidFill>
                            <a:schemeClr val="dk1"/>
                          </a:solidFill>
                          <a:latin typeface="+mn-lt"/>
                          <a:ea typeface="+mn-ea"/>
                          <a:cs typeface="+mn-cs"/>
                        </a:rPr>
                        <a:t> Suhail Ahmed Channa</a:t>
                      </a:r>
                      <a:endParaRPr lang="en-US" sz="1800" kern="1200" dirty="0" smtClean="0">
                        <a:solidFill>
                          <a:schemeClr val="dk1"/>
                        </a:solidFill>
                        <a:latin typeface="+mn-lt"/>
                        <a:ea typeface="+mn-ea"/>
                        <a:cs typeface="+mn-cs"/>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Admin</a:t>
                      </a:r>
                      <a:r>
                        <a:rPr lang="en-US" baseline="0" dirty="0" smtClean="0"/>
                        <a:t> Officer</a:t>
                      </a:r>
                      <a:endParaRPr lang="en-US" dirty="0" smtClean="0"/>
                    </a:p>
                  </a:txBody>
                  <a:tcPr/>
                </a:tc>
                <a:tc vMerge="1">
                  <a:txBody>
                    <a:bodyPr/>
                    <a:lstStyle/>
                    <a:p>
                      <a:endParaRPr lang="en-US" dirty="0"/>
                    </a:p>
                  </a:txBody>
                  <a:tcPr/>
                </a:tc>
              </a:tr>
              <a:tr h="411741">
                <a:tc>
                  <a:txBody>
                    <a:bodyPr/>
                    <a:lstStyle/>
                    <a:p>
                      <a:r>
                        <a:rPr lang="en-US" dirty="0" smtClean="0"/>
                        <a:t>7</a:t>
                      </a:r>
                      <a:endParaRPr lang="en-US" dirty="0"/>
                    </a:p>
                  </a:txBody>
                  <a:tcPr/>
                </a:tc>
                <a:tc>
                  <a:txBody>
                    <a:bodyPr/>
                    <a:lstStyle/>
                    <a:p>
                      <a:pPr marL="0" algn="l" defTabSz="914400" rtl="0" eaLnBrk="1" latinLnBrk="0" hangingPunct="1"/>
                      <a:r>
                        <a:rPr lang="en-US" sz="1800" kern="1200" dirty="0" smtClean="0">
                          <a:solidFill>
                            <a:schemeClr val="dk1"/>
                          </a:solidFill>
                          <a:latin typeface="+mn-lt"/>
                          <a:ea typeface="+mn-ea"/>
                          <a:cs typeface="+mn-cs"/>
                        </a:rPr>
                        <a:t>Mr. Shahid Hussain</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Site Engineer</a:t>
                      </a:r>
                    </a:p>
                  </a:txBody>
                  <a:tcPr/>
                </a:tc>
                <a:tc vMerge="1">
                  <a:txBody>
                    <a:bodyPr/>
                    <a:lstStyle/>
                    <a:p>
                      <a:endParaRPr lang="en-US" dirty="0"/>
                    </a:p>
                  </a:txBody>
                  <a:tcPr/>
                </a:tc>
              </a:tr>
              <a:tr h="411741">
                <a:tc>
                  <a:txBody>
                    <a:bodyPr/>
                    <a:lstStyle/>
                    <a:p>
                      <a:r>
                        <a:rPr lang="en-US" dirty="0" smtClean="0"/>
                        <a:t>8</a:t>
                      </a:r>
                      <a:endParaRPr lang="en-US" dirty="0"/>
                    </a:p>
                  </a:txBody>
                  <a:tcPr/>
                </a:tc>
                <a:tc>
                  <a:txBody>
                    <a:bodyPr/>
                    <a:lstStyle/>
                    <a:p>
                      <a:pPr marL="0" algn="l" defTabSz="914400" rtl="0" eaLnBrk="1" latinLnBrk="0" hangingPunct="1"/>
                      <a:r>
                        <a:rPr lang="en-US" sz="1800" kern="1200" dirty="0" smtClean="0">
                          <a:solidFill>
                            <a:schemeClr val="dk1"/>
                          </a:solidFill>
                          <a:latin typeface="+mn-lt"/>
                          <a:ea typeface="+mn-ea"/>
                          <a:cs typeface="+mn-cs"/>
                        </a:rPr>
                        <a:t>Mr. Yasir Abbas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Finance Officer</a:t>
                      </a:r>
                    </a:p>
                  </a:txBody>
                  <a:tcPr/>
                </a:tc>
                <a:tc vMerge="1">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14600"/>
            <a:ext cx="8229600" cy="1143000"/>
          </a:xfrm>
        </p:spPr>
        <p:txBody>
          <a:bodyPr/>
          <a:lstStyle/>
          <a:p>
            <a:r>
              <a:rPr lang="en-US" i="1" dirty="0" smtClean="0"/>
              <a:t>Thanks</a:t>
            </a:r>
            <a:endParaRPr lang="en-US" i="1"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KrYFkcuSYke8JACe36awAQ"/>
</p:tagLst>
</file>

<file path=ppt/tags/tag2.xml><?xml version="1.0" encoding="utf-8"?>
<p:tagLst xmlns:a="http://schemas.openxmlformats.org/drawingml/2006/main" xmlns:r="http://schemas.openxmlformats.org/officeDocument/2006/relationships" xmlns:p="http://schemas.openxmlformats.org/presentationml/2006/main">
  <p:tag name="RESIZE" val="Yes"/>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rvAVfPTFoUW1Uavx2cvGz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XXRBjjHBo0SoXRI.EVDA2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qohOX.lN8E2eWxnPNpjpB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6N7z0D7S6k2LYYTBMa1te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wuxlSxX6v0a4gNh.8tjYS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lPawETEFmEanyOQdwnoTH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w1I0AuMHXU6BjBFDslowd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6LmTW8bQ0EqSn8LH9mqpA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m9YJuCp8mkG9PSn9LvOO1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RdwiJ4TtSUOouEI89K7F1w"/>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xSvNAQrRz0uaJIOyWWG00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ABDnBTkMeUWU.8KBJ9Afng"/>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VfXMFBXQkUGggbI76AIo7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IRHryesORU6B8Y_JBckOD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_d3_HDScWEqlDDqKE6SV0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yVIctnKCA062CY1mUJKXg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FGw2ecBRUk21i2mtYRTkv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fsDv8YDITE2GnAlxtcMpg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TCN_78HaPE.tAbBiFoZkK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jsJ7.nQRdECm.vXhveQko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Xp_6cc.rE0OJnEZlJw6jz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7Sv9VoNro0WsvOzmDE700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whBFWhB0cU.JYSbrNNcgp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fLcFF2TQJ0CXapkxBCaoi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lbDX3m7VTUmjDvq2YdvGE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1uzpm.0OkkWtioXpyY5Zp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XCDmvEGbAEStlxae_7xT0g"/>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cb_FdlXlj0yByYXKxWfyxw"/>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znziR3VUY0Gc8SOALcNa7g"/>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ExQf8VBRD0aeqeIYSbopRg"/>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jPAznMqILEil.GAmo7TRk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u8Z82SCtfkaBNqOOPiBOD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Jx9aBbPo6kyP_UlB9RnE2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YqRMuAzZ2kSMF.vE1bng3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voVFoSlAq0K6Ya.B7qHdG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qffWfuCoTUODS8rsz1hRl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FG7L1Ya7hkuDUGgO21lIw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3DrCu0Yoj0ihQqO3IJVGo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9qvKKYVrjkeUxykQOFPHr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uoTw6EMZR06QjIEQz8Ov.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2ZYgvPz1RE2lHpRmU0S4K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TZ7t7PKkwk2_ntiMtWrh.A"/>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01W7ubbkKUaCjdZx8IgKXA"/>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WTArVves6Uyx7sFGM23M.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ph4YV4E4RbUOycLQI70aS2w"/>
  <p:tag name="RESIZE" val="Yes"/>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pDOmuKP0v8Eu7D.og9noCD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pUEhp8wrI8kKgt9nOpkqM_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pQpszSBkTW0SqQQOxTwfBm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psqrbt.6W9U6grWtvgZKpSw"/>
</p:tagLst>
</file>

<file path=ppt/tags/tag52.xml><?xml version="1.0" encoding="utf-8"?>
<p:tagLst xmlns:a="http://schemas.openxmlformats.org/drawingml/2006/main" xmlns:r="http://schemas.openxmlformats.org/officeDocument/2006/relationships" xmlns:p="http://schemas.openxmlformats.org/presentationml/2006/main">
  <p:tag name="NAME" val="Bracket"/>
</p:tagLst>
</file>

<file path=ppt/tags/tag53.xml><?xml version="1.0" encoding="utf-8"?>
<p:tagLst xmlns:a="http://schemas.openxmlformats.org/drawingml/2006/main" xmlns:r="http://schemas.openxmlformats.org/officeDocument/2006/relationships" xmlns:p="http://schemas.openxmlformats.org/presentationml/2006/main">
  <p:tag name="NAME" val="Bracket"/>
</p:tagLst>
</file>

<file path=ppt/tags/tag54.xml><?xml version="1.0" encoding="utf-8"?>
<p:tagLst xmlns:a="http://schemas.openxmlformats.org/drawingml/2006/main" xmlns:r="http://schemas.openxmlformats.org/officeDocument/2006/relationships" xmlns:p="http://schemas.openxmlformats.org/presentationml/2006/main">
  <p:tag name="NAME" val="Bracket"/>
</p:tagLst>
</file>

<file path=ppt/tags/tag55.xml><?xml version="1.0" encoding="utf-8"?>
<p:tagLst xmlns:a="http://schemas.openxmlformats.org/drawingml/2006/main" xmlns:r="http://schemas.openxmlformats.org/officeDocument/2006/relationships" xmlns:p="http://schemas.openxmlformats.org/presentationml/2006/main">
  <p:tag name="NAME" val="Bracket"/>
</p:tagLst>
</file>

<file path=ppt/tags/tag56.xml><?xml version="1.0" encoding="utf-8"?>
<p:tagLst xmlns:a="http://schemas.openxmlformats.org/drawingml/2006/main" xmlns:r="http://schemas.openxmlformats.org/officeDocument/2006/relationships" xmlns:p="http://schemas.openxmlformats.org/presentationml/2006/main">
  <p:tag name="RESIZE" val="Yes"/>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pdb4jpKQx.EGC7HAKOfM9Yg"/>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pTxRpJvU9NE24d0KDQuIqu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pUtSNnhXsVE2JDIBNjUY4Cw"/>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poyyJmkLH9UWkLVCdRoqLx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pcbIbZoNF5UCk0tfAUMEYIg"/>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pGehmzLKq8kOk6An37MLn5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psspp5ma5NEeYCUfBVdGJFw"/>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prEzOg19LZEaY1tPEQUV1A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ppB1bbqVMfkmd1oZJgxCQ3g"/>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plegdVwY58UySKG16QQ6gvg"/>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pcNpBH9K1s0igG.uAdqf.5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pkgPYUhOQW0G2AtUYpFl5FA"/>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pbnNkX6GOmEKhH8Rw49JMM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phemqeD_zHkW4hgbr4g42uQ"/>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OFZeDk4UD06NMzAMMfjTgA"/>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L90o3wCkd0iFb8_qzOXqE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pM0CTYSOLB0ypLWDlpdtVwg"/>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pILmekd3kXU6JOf90cG2Ch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pSfmlS.vsZUKucPVREEZ_s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p2b_3xER6OUasGaSH_7zBRw"/>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pzZBEobjZ80KvetfDKKY2d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pLV7thsVac0K9qUI2ql.aqw"/>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pB1F7kKeiIUSAXgA3iEgx4A"/>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p9v_owILcHk.DStLkTxxIOw"/>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p4r3VwNIax0S5Ku0O6kz16Q"/>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p85lWrNnbLEuDpZlmCFMIs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pCMKfI0LSZ0uhT9dkDk7xmw"/>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p4hTuuHl6ukOllGxB_H_Yl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pEFDMXIrG3EWStPbwoFgGdQ"/>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pQC0mF1DGqUq.9.IpeGefF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pT_yzyGssbUerfCxr2ROcXw"/>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pJ_w4UhgOREmSrvFCwbvIHQ"/>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pmQZAlrS_30Kg9SaYwGDrJA"/>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piGkEgN1bT02XblBclislCg"/>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pkXRHkX6qhkKPAj_hCzge7A"/>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poqIw0izCIk6v3lw4mK4J6g"/>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pT0MkTUKpWUOCUv9LroeVn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pOATF2lS_TU.v0p50Ryepf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pYhYFPMA76E.rIzM3nLRKUg"/>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puyKyN092xUG_dIAz3X9VTQ"/>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p9isUpO1.XUGJ2wbXc2D3iw"/>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pzNl4sw8TJ0WeL4TlnHmwUA"/>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p1309Kole1kK07m8SOoqygA"/>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pFMymGfVNwUef_zXt1MFeOw"/>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pLhMuZbsFnU.bXRSx17DWu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pDjc1l_45KU6i3TohAZx89Q"/>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pQb4smX6U902fHCX1Ll3zIg"/>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pdgnY4X1kY0KFF2HYK958NQ"/>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pLWcB2mTVAUagS3udozg9Ow"/>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pz8qSVpZ2v0253idKLFYC0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papdEkRXiWUC.JaUPAxKDIw"/>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pRY6lh1bbVEmGNMkDm7cQQ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pZs9GZY6xSkaZ2EPj2BgDjg"/>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pwRihv.fjIkqBhzFuD0s6kw"/>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phxxv3MCwpEeW2_LMksXHxQ"/>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pIAcHsSa4D0mo1BLbHH1p3w"/>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pNPkj7SFhJUiWa5PY8iwotQ"/>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pJJcIOnA3R0yFQOK3Wk00hg"/>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pst00HxO6PUyu0QBUZAPIYg"/>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pSp3gxX0SgEu1IoQvpeTstg"/>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pxiwCTKnNbEOw6sR48Tej3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p.9N9W90OCEW3Nv_jYdcrF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pGxdGYo.O_EqzRN_XExyVbQ"/>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pWhuIOYLbREmMvKCQZd9OYw"/>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pOWkoutZ2Lk6rOzsQcJfIzA"/>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pUkr_vOnOE0KykFTPk5lIAg"/>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pzGlt8IhlrEGAaDnhPN8Apg"/>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pN16dxYT3KEW_J192wyY4RQ"/>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pErWZG6WpxkmAn1aF5lzY7Q"/>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QosQDPVqqEqJB9AX3yQRhg"/>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paOUxojdL70GDTFO10dPS2Q"/>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pzhaUqUnq8EyULZc817Rs6Q"/>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pyZ3p9RfBR0CbwMO3Drf9GQ"/>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pS0yF86v88E6rhO4UZ0sU0Q"/>
</p:tagLst>
</file>

<file path=ppt/theme/theme1.xml><?xml version="1.0" encoding="utf-8"?>
<a:theme xmlns:a="http://schemas.openxmlformats.org/drawingml/2006/main" name="Office Them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docProps/app.xml><?xml version="1.0" encoding="utf-8"?>
<Properties xmlns="http://schemas.openxmlformats.org/officeDocument/2006/extended-properties" xmlns:vt="http://schemas.openxmlformats.org/officeDocument/2006/docPropsVTypes">
  <Template/>
  <TotalTime>4822</TotalTime>
  <Words>4634</Words>
  <Application>Microsoft Office PowerPoint</Application>
  <PresentationFormat>On-screen Show (4:3)</PresentationFormat>
  <Paragraphs>1176</Paragraphs>
  <Slides>83</Slides>
  <Notes>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83</vt:i4>
      </vt:variant>
    </vt:vector>
  </HeadingPairs>
  <TitlesOfParts>
    <vt:vector size="86" baseType="lpstr">
      <vt:lpstr>Office Theme</vt:lpstr>
      <vt:lpstr>think-cell Slide</vt:lpstr>
      <vt:lpstr>Chart</vt:lpstr>
      <vt:lpstr>Slide 1</vt:lpstr>
      <vt:lpstr>Division of Presentation</vt:lpstr>
      <vt:lpstr>Slide 3</vt:lpstr>
      <vt:lpstr>Funds, Duration &amp; Components </vt:lpstr>
      <vt:lpstr>Slide 5</vt:lpstr>
      <vt:lpstr>Slide 6</vt:lpstr>
      <vt:lpstr>Slide 7</vt:lpstr>
      <vt:lpstr>Project  Mapping  Provinces &amp; Districts</vt:lpstr>
      <vt:lpstr>Slide 9</vt:lpstr>
      <vt:lpstr>National </vt:lpstr>
      <vt:lpstr>Islamabad Declaration Sept 16, 2011</vt:lpstr>
      <vt:lpstr>Punjab </vt:lpstr>
      <vt:lpstr>Most out-of-school children are in the Rural-South</vt:lpstr>
      <vt:lpstr>Sindh  </vt:lpstr>
      <vt:lpstr>What is GPE?</vt:lpstr>
      <vt:lpstr>SESP Planning Structure</vt:lpstr>
      <vt:lpstr>Slide 17</vt:lpstr>
      <vt:lpstr>Key Findings ASER 2011  - Punjab</vt:lpstr>
      <vt:lpstr>Slide 19</vt:lpstr>
      <vt:lpstr>Learning Levels for Out of School  Children in Punjab</vt:lpstr>
      <vt:lpstr>Slide 21</vt:lpstr>
      <vt:lpstr>Key Findings ASER 2011  - Sindh</vt:lpstr>
      <vt:lpstr>Slide 23</vt:lpstr>
      <vt:lpstr>Slide 24</vt:lpstr>
      <vt:lpstr>Slide 25</vt:lpstr>
      <vt:lpstr>Slide 26</vt:lpstr>
      <vt:lpstr>Interventions &amp; Inputs for WSIP</vt:lpstr>
      <vt:lpstr>Enrollment Trend</vt:lpstr>
      <vt:lpstr>School Rehabilitation</vt:lpstr>
      <vt:lpstr>New Room</vt:lpstr>
      <vt:lpstr>Boundary Wall</vt:lpstr>
      <vt:lpstr>Provision of Furniture</vt:lpstr>
      <vt:lpstr>Provision of Para Teachers in Partner Schools</vt:lpstr>
      <vt:lpstr>Teaching Learning Material</vt:lpstr>
      <vt:lpstr>Distribution of Learning Kits</vt:lpstr>
      <vt:lpstr>Effective use of Teaching Learning Materials (TLMs) Orientation Session of Teachers</vt:lpstr>
      <vt:lpstr>12 Days Teachers’ Training</vt:lpstr>
      <vt:lpstr>2 Weeks Teachers Training</vt:lpstr>
      <vt:lpstr>Summer School 2012</vt:lpstr>
      <vt:lpstr>Synergies: Healthy Pakistan Mission(HPM) Lifebuoy- Mobilizing CSR</vt:lpstr>
      <vt:lpstr>Healthy Pakistan Mission</vt:lpstr>
      <vt:lpstr>             Girls Clubs.. A Tribute to Malala</vt:lpstr>
      <vt:lpstr>Girls Club Roles &amp; Responsibilities</vt:lpstr>
      <vt:lpstr>Application Form for Girls Club</vt:lpstr>
      <vt:lpstr>Girls’ Club Badges &amp; Sashes- Our Pledge</vt:lpstr>
      <vt:lpstr>Slide 46</vt:lpstr>
      <vt:lpstr>Slide 47</vt:lpstr>
      <vt:lpstr>International Literacy Day </vt:lpstr>
      <vt:lpstr>Slide 49</vt:lpstr>
      <vt:lpstr>Slide 50</vt:lpstr>
      <vt:lpstr>Slide 51</vt:lpstr>
      <vt:lpstr>Component I-B : Catch Up Program for Out of School Children (OOSC )</vt:lpstr>
      <vt:lpstr>Progress on  Catch Up Program for OOSC*</vt:lpstr>
      <vt:lpstr>Slide 54</vt:lpstr>
      <vt:lpstr>Progress on Component II-School Kits   </vt:lpstr>
      <vt:lpstr>Slide 56</vt:lpstr>
      <vt:lpstr>Slide 57</vt:lpstr>
      <vt:lpstr>Slide 58</vt:lpstr>
      <vt:lpstr>Slide 59</vt:lpstr>
      <vt:lpstr>ECD Centres / Sanjha Verah</vt:lpstr>
      <vt:lpstr>Sanjah/Panjho Vehra : A Multi-sectoral program for children (0-5) and Mothers: Health, Nutrition ,Protection, Governance, Education, Skills &amp; Women’s Empowerment`</vt:lpstr>
      <vt:lpstr>Enrolment Status - ECD /SV Centers</vt:lpstr>
      <vt:lpstr>ECD -  Mother &amp; Child  Community Learning Centres (CLCs)  </vt:lpstr>
      <vt:lpstr>SV – An Initiative about  Unique Partnerships for the Child  </vt:lpstr>
      <vt:lpstr>Safe Learning Environment:</vt:lpstr>
      <vt:lpstr>Learning Activities with children </vt:lpstr>
      <vt:lpstr>MoU signed with phrsp-health Department for engaging LHWs &amp; Health and Nutrition Supervisor  </vt:lpstr>
      <vt:lpstr>Health Activities Undertaken by LHW in the Centers</vt:lpstr>
      <vt:lpstr>Capacity building sessions &amp; Trainings </vt:lpstr>
      <vt:lpstr>Vocational Training Course for Mothers</vt:lpstr>
      <vt:lpstr>Slide 71</vt:lpstr>
      <vt:lpstr>Slide 72</vt:lpstr>
      <vt:lpstr>Opportunities &amp; Synergies </vt:lpstr>
      <vt:lpstr>New Schemes Punjab 2012-13 budget http://www.punjab.gov.pk/system/files/Annual_Development_Program_2012_13.pdf </vt:lpstr>
      <vt:lpstr>Issues &amp; Challenges</vt:lpstr>
      <vt:lpstr>Way Forward</vt:lpstr>
      <vt:lpstr>Slide 77</vt:lpstr>
      <vt:lpstr>Organogram District  for WSIP/OOSC &amp;ECD </vt:lpstr>
      <vt:lpstr>Organogram for ECD – CLC Program </vt:lpstr>
      <vt:lpstr>DC Program Team – Provincial Office </vt:lpstr>
      <vt:lpstr>DC Program Team – Field Offices </vt:lpstr>
      <vt:lpstr>DC Program Team – Field Offices </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Burairah</dc:creator>
  <cp:lastModifiedBy>Burairah</cp:lastModifiedBy>
  <cp:revision>458</cp:revision>
  <dcterms:created xsi:type="dcterms:W3CDTF">2011-08-10T08:14:23Z</dcterms:created>
  <dcterms:modified xsi:type="dcterms:W3CDTF">2012-11-19T07:13:36Z</dcterms:modified>
</cp:coreProperties>
</file>