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84" r:id="rId1"/>
  </p:sldMasterIdLst>
  <p:notesMasterIdLst>
    <p:notesMasterId r:id="rId37"/>
  </p:notesMasterIdLst>
  <p:sldIdLst>
    <p:sldId id="557" r:id="rId2"/>
    <p:sldId id="653" r:id="rId3"/>
    <p:sldId id="695" r:id="rId4"/>
    <p:sldId id="792" r:id="rId5"/>
    <p:sldId id="785" r:id="rId6"/>
    <p:sldId id="763" r:id="rId7"/>
    <p:sldId id="796" r:id="rId8"/>
    <p:sldId id="804" r:id="rId9"/>
    <p:sldId id="797" r:id="rId10"/>
    <p:sldId id="764" r:id="rId11"/>
    <p:sldId id="765" r:id="rId12"/>
    <p:sldId id="799" r:id="rId13"/>
    <p:sldId id="766" r:id="rId14"/>
    <p:sldId id="800" r:id="rId15"/>
    <p:sldId id="767" r:id="rId16"/>
    <p:sldId id="768" r:id="rId17"/>
    <p:sldId id="789" r:id="rId18"/>
    <p:sldId id="769" r:id="rId19"/>
    <p:sldId id="746" r:id="rId20"/>
    <p:sldId id="771" r:id="rId21"/>
    <p:sldId id="747" r:id="rId22"/>
    <p:sldId id="772" r:id="rId23"/>
    <p:sldId id="773" r:id="rId24"/>
    <p:sldId id="774" r:id="rId25"/>
    <p:sldId id="775" r:id="rId26"/>
    <p:sldId id="776" r:id="rId27"/>
    <p:sldId id="777" r:id="rId28"/>
    <p:sldId id="778" r:id="rId29"/>
    <p:sldId id="779" r:id="rId30"/>
    <p:sldId id="782" r:id="rId31"/>
    <p:sldId id="801" r:id="rId32"/>
    <p:sldId id="793" r:id="rId33"/>
    <p:sldId id="794" r:id="rId34"/>
    <p:sldId id="795" r:id="rId35"/>
    <p:sldId id="790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EAEAEA"/>
    <a:srgbClr val="8080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78495" autoAdjust="0"/>
  </p:normalViewPr>
  <p:slideViewPr>
    <p:cSldViewPr>
      <p:cViewPr>
        <p:scale>
          <a:sx n="60" d="100"/>
          <a:sy n="60" d="100"/>
        </p:scale>
        <p:origin x="-1584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CB9C5F-4EEE-4513-B614-17EB51BFF19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9C33C3-E386-4D75-BD70-4B6870604CC1}">
      <dgm:prSet phldrT="[Text]"/>
      <dgm:spPr/>
      <dgm:t>
        <a:bodyPr/>
        <a:lstStyle/>
        <a:p>
          <a:pPr algn="ctr"/>
          <a:r>
            <a:rPr lang="en-US" dirty="0" smtClean="0"/>
            <a:t>Punjab</a:t>
          </a:r>
          <a:endParaRPr lang="en-US" dirty="0"/>
        </a:p>
      </dgm:t>
    </dgm:pt>
    <dgm:pt modelId="{26A2ABB3-AF7F-4855-83F7-3DC42DD62070}" type="parTrans" cxnId="{97453100-1112-47F1-ABFD-AAFA09F577FC}">
      <dgm:prSet/>
      <dgm:spPr/>
      <dgm:t>
        <a:bodyPr/>
        <a:lstStyle/>
        <a:p>
          <a:endParaRPr lang="en-US"/>
        </a:p>
      </dgm:t>
    </dgm:pt>
    <dgm:pt modelId="{ABF1B29C-DA40-46B3-A54D-8D55B1BFF124}" type="sibTrans" cxnId="{97453100-1112-47F1-ABFD-AAFA09F577FC}">
      <dgm:prSet/>
      <dgm:spPr/>
      <dgm:t>
        <a:bodyPr/>
        <a:lstStyle/>
        <a:p>
          <a:endParaRPr lang="en-US"/>
        </a:p>
      </dgm:t>
    </dgm:pt>
    <dgm:pt modelId="{F91A0636-9C27-412A-A24D-84CDC23F18DF}">
      <dgm:prSet phldrT="[Text]"/>
      <dgm:spPr/>
      <dgm:t>
        <a:bodyPr/>
        <a:lstStyle/>
        <a:p>
          <a:r>
            <a:rPr lang="en-US" dirty="0" smtClean="0"/>
            <a:t>Sindh</a:t>
          </a:r>
          <a:endParaRPr lang="en-US" dirty="0"/>
        </a:p>
      </dgm:t>
    </dgm:pt>
    <dgm:pt modelId="{C1BA20E1-5374-41D1-88C0-D92BA9C161F6}" type="parTrans" cxnId="{2BFD8AE8-4AFC-4C14-A366-6C4895B3BC37}">
      <dgm:prSet/>
      <dgm:spPr/>
      <dgm:t>
        <a:bodyPr/>
        <a:lstStyle/>
        <a:p>
          <a:endParaRPr lang="en-US"/>
        </a:p>
      </dgm:t>
    </dgm:pt>
    <dgm:pt modelId="{29F9504A-8E58-4933-8843-2CA8144133D4}" type="sibTrans" cxnId="{2BFD8AE8-4AFC-4C14-A366-6C4895B3BC37}">
      <dgm:prSet/>
      <dgm:spPr/>
      <dgm:t>
        <a:bodyPr/>
        <a:lstStyle/>
        <a:p>
          <a:endParaRPr lang="en-US"/>
        </a:p>
      </dgm:t>
    </dgm:pt>
    <dgm:pt modelId="{4E17C4B5-0A34-447F-B084-649BD5888605}">
      <dgm:prSet/>
      <dgm:spPr/>
      <dgm:t>
        <a:bodyPr/>
        <a:lstStyle/>
        <a:p>
          <a:r>
            <a:rPr lang="en-US" b="0" dirty="0" err="1" smtClean="0"/>
            <a:t>Muzaffargarh</a:t>
          </a:r>
          <a:endParaRPr lang="en-US" b="0" dirty="0"/>
        </a:p>
      </dgm:t>
    </dgm:pt>
    <dgm:pt modelId="{BE8C59F5-B512-401F-9D67-A11F5CE8C827}" type="parTrans" cxnId="{2D7AFAD9-BB1D-4BC8-B2BF-B1CDA94AD6CA}">
      <dgm:prSet/>
      <dgm:spPr/>
      <dgm:t>
        <a:bodyPr/>
        <a:lstStyle/>
        <a:p>
          <a:endParaRPr lang="en-US"/>
        </a:p>
      </dgm:t>
    </dgm:pt>
    <dgm:pt modelId="{68A26CE8-9970-45A0-B221-A39BC3BEAB53}" type="sibTrans" cxnId="{2D7AFAD9-BB1D-4BC8-B2BF-B1CDA94AD6CA}">
      <dgm:prSet/>
      <dgm:spPr/>
      <dgm:t>
        <a:bodyPr/>
        <a:lstStyle/>
        <a:p>
          <a:endParaRPr lang="en-US"/>
        </a:p>
      </dgm:t>
    </dgm:pt>
    <dgm:pt modelId="{065BF1FD-381C-4EA4-BD23-0161B0F6E528}">
      <dgm:prSet/>
      <dgm:spPr/>
      <dgm:t>
        <a:bodyPr/>
        <a:lstStyle/>
        <a:p>
          <a:r>
            <a:rPr lang="en-US" b="0" dirty="0" smtClean="0"/>
            <a:t>Shikarpur</a:t>
          </a:r>
          <a:endParaRPr lang="en-US" b="0" dirty="0"/>
        </a:p>
      </dgm:t>
    </dgm:pt>
    <dgm:pt modelId="{560D7095-5AA6-4621-A318-6D965E27069D}" type="parTrans" cxnId="{DD311B16-3048-4F14-B806-7B7205FE7D50}">
      <dgm:prSet/>
      <dgm:spPr/>
      <dgm:t>
        <a:bodyPr/>
        <a:lstStyle/>
        <a:p>
          <a:endParaRPr lang="en-US"/>
        </a:p>
      </dgm:t>
    </dgm:pt>
    <dgm:pt modelId="{BA0300AF-716A-44FD-A72A-E9C58B707863}" type="sibTrans" cxnId="{DD311B16-3048-4F14-B806-7B7205FE7D50}">
      <dgm:prSet/>
      <dgm:spPr/>
      <dgm:t>
        <a:bodyPr/>
        <a:lstStyle/>
        <a:p>
          <a:endParaRPr lang="en-US"/>
        </a:p>
      </dgm:t>
    </dgm:pt>
    <dgm:pt modelId="{72A25C65-A456-4577-AE87-1E090E7D467B}">
      <dgm:prSet/>
      <dgm:spPr/>
      <dgm:t>
        <a:bodyPr/>
        <a:lstStyle/>
        <a:p>
          <a:r>
            <a:rPr lang="en-US" b="0" dirty="0" smtClean="0"/>
            <a:t>Rahim </a:t>
          </a:r>
          <a:r>
            <a:rPr lang="en-US" b="0" dirty="0" err="1" smtClean="0"/>
            <a:t>Yar</a:t>
          </a:r>
          <a:r>
            <a:rPr lang="en-US" b="0" dirty="0" smtClean="0"/>
            <a:t> Khan</a:t>
          </a:r>
          <a:endParaRPr lang="en-US" b="0" dirty="0"/>
        </a:p>
      </dgm:t>
    </dgm:pt>
    <dgm:pt modelId="{51E49532-30FC-4FAE-AC9B-DC3439B095CC}" type="parTrans" cxnId="{EC1B412D-961B-4506-9112-59997B15A662}">
      <dgm:prSet/>
      <dgm:spPr/>
      <dgm:t>
        <a:bodyPr/>
        <a:lstStyle/>
        <a:p>
          <a:endParaRPr lang="en-US"/>
        </a:p>
      </dgm:t>
    </dgm:pt>
    <dgm:pt modelId="{462C440E-3A3E-4E73-BFB3-DB5E44DE1B04}" type="sibTrans" cxnId="{EC1B412D-961B-4506-9112-59997B15A662}">
      <dgm:prSet/>
      <dgm:spPr/>
      <dgm:t>
        <a:bodyPr/>
        <a:lstStyle/>
        <a:p>
          <a:endParaRPr lang="en-US"/>
        </a:p>
      </dgm:t>
    </dgm:pt>
    <dgm:pt modelId="{24C300D6-8D26-44EB-BEF7-78D94BD61CF8}">
      <dgm:prSet/>
      <dgm:spPr/>
      <dgm:t>
        <a:bodyPr/>
        <a:lstStyle/>
        <a:p>
          <a:r>
            <a:rPr lang="en-US" b="0" dirty="0" smtClean="0"/>
            <a:t>Multan</a:t>
          </a:r>
          <a:endParaRPr lang="en-US" b="0" dirty="0"/>
        </a:p>
      </dgm:t>
    </dgm:pt>
    <dgm:pt modelId="{CAEE56DD-F14C-4AD1-86A4-78B752EA5FF6}" type="parTrans" cxnId="{48A6726E-A405-4312-9ED4-006775702816}">
      <dgm:prSet/>
      <dgm:spPr/>
      <dgm:t>
        <a:bodyPr/>
        <a:lstStyle/>
        <a:p>
          <a:endParaRPr lang="en-US"/>
        </a:p>
      </dgm:t>
    </dgm:pt>
    <dgm:pt modelId="{96D4E3D0-316F-45E7-B648-351689366E9F}" type="sibTrans" cxnId="{48A6726E-A405-4312-9ED4-006775702816}">
      <dgm:prSet/>
      <dgm:spPr/>
      <dgm:t>
        <a:bodyPr/>
        <a:lstStyle/>
        <a:p>
          <a:endParaRPr lang="en-US"/>
        </a:p>
      </dgm:t>
    </dgm:pt>
    <dgm:pt modelId="{78B09DE3-6EE5-4C76-A6F8-5FBE462B0B3D}" type="pres">
      <dgm:prSet presAssocID="{CACB9C5F-4EEE-4513-B614-17EB51BFF19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331D28D-DA73-4FD4-9BF7-52A186A8A7CA}" type="pres">
      <dgm:prSet presAssocID="{D79C33C3-E386-4D75-BD70-4B6870604CC1}" presName="linNode" presStyleCnt="0"/>
      <dgm:spPr/>
    </dgm:pt>
    <dgm:pt modelId="{8BC587D5-833B-42D2-B80E-B3E68B45CCF8}" type="pres">
      <dgm:prSet presAssocID="{D79C33C3-E386-4D75-BD70-4B6870604CC1}" presName="parentShp" presStyleLbl="node1" presStyleIdx="0" presStyleCnt="2" custLinFactNeighborX="-20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6B0A5B-C192-44DB-AEFC-47735DF95299}" type="pres">
      <dgm:prSet presAssocID="{D79C33C3-E386-4D75-BD70-4B6870604CC1}" presName="childShp" presStyleLbl="bgAccFollowNode1" presStyleIdx="0" presStyleCnt="2" custScaleX="916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88CCCD-A3E2-4A43-B5EA-E9004927AAA9}" type="pres">
      <dgm:prSet presAssocID="{ABF1B29C-DA40-46B3-A54D-8D55B1BFF124}" presName="spacing" presStyleCnt="0"/>
      <dgm:spPr/>
    </dgm:pt>
    <dgm:pt modelId="{71D902E5-5FE4-4F43-AB93-911007CC003C}" type="pres">
      <dgm:prSet presAssocID="{F91A0636-9C27-412A-A24D-84CDC23F18DF}" presName="linNode" presStyleCnt="0"/>
      <dgm:spPr/>
    </dgm:pt>
    <dgm:pt modelId="{B57BBE19-447C-4FE6-99F8-2151AD6811C2}" type="pres">
      <dgm:prSet presAssocID="{F91A0636-9C27-412A-A24D-84CDC23F18DF}" presName="parentShp" presStyleLbl="node1" presStyleIdx="1" presStyleCnt="2" custLinFactNeighborX="-20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2121F9-BD18-4861-94BB-C3A6A04E2584}" type="pres">
      <dgm:prSet presAssocID="{F91A0636-9C27-412A-A24D-84CDC23F18DF}" presName="childShp" presStyleLbl="bgAccFollowNode1" presStyleIdx="1" presStyleCnt="2" custScaleX="91667" custScaleY="522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95CE77-28B3-48D9-B049-4A9CAE712590}" type="presOf" srcId="{065BF1FD-381C-4EA4-BD23-0161B0F6E528}" destId="{EA2121F9-BD18-4861-94BB-C3A6A04E2584}" srcOrd="0" destOrd="0" presId="urn:microsoft.com/office/officeart/2005/8/layout/vList6"/>
    <dgm:cxn modelId="{EC1B412D-961B-4506-9112-59997B15A662}" srcId="{D79C33C3-E386-4D75-BD70-4B6870604CC1}" destId="{72A25C65-A456-4577-AE87-1E090E7D467B}" srcOrd="1" destOrd="0" parTransId="{51E49532-30FC-4FAE-AC9B-DC3439B095CC}" sibTransId="{462C440E-3A3E-4E73-BFB3-DB5E44DE1B04}"/>
    <dgm:cxn modelId="{DD311B16-3048-4F14-B806-7B7205FE7D50}" srcId="{F91A0636-9C27-412A-A24D-84CDC23F18DF}" destId="{065BF1FD-381C-4EA4-BD23-0161B0F6E528}" srcOrd="0" destOrd="0" parTransId="{560D7095-5AA6-4621-A318-6D965E27069D}" sibTransId="{BA0300AF-716A-44FD-A72A-E9C58B707863}"/>
    <dgm:cxn modelId="{C6672A9F-0307-4470-84C3-A44B781AA578}" type="presOf" srcId="{D79C33C3-E386-4D75-BD70-4B6870604CC1}" destId="{8BC587D5-833B-42D2-B80E-B3E68B45CCF8}" srcOrd="0" destOrd="0" presId="urn:microsoft.com/office/officeart/2005/8/layout/vList6"/>
    <dgm:cxn modelId="{48A6726E-A405-4312-9ED4-006775702816}" srcId="{D79C33C3-E386-4D75-BD70-4B6870604CC1}" destId="{24C300D6-8D26-44EB-BEF7-78D94BD61CF8}" srcOrd="2" destOrd="0" parTransId="{CAEE56DD-F14C-4AD1-86A4-78B752EA5FF6}" sibTransId="{96D4E3D0-316F-45E7-B648-351689366E9F}"/>
    <dgm:cxn modelId="{B3F6EB7A-528C-4DBD-83EA-40E25219458C}" type="presOf" srcId="{72A25C65-A456-4577-AE87-1E090E7D467B}" destId="{446B0A5B-C192-44DB-AEFC-47735DF95299}" srcOrd="0" destOrd="1" presId="urn:microsoft.com/office/officeart/2005/8/layout/vList6"/>
    <dgm:cxn modelId="{169B542C-96CE-4EBA-8948-5A27659DB068}" type="presOf" srcId="{CACB9C5F-4EEE-4513-B614-17EB51BFF195}" destId="{78B09DE3-6EE5-4C76-A6F8-5FBE462B0B3D}" srcOrd="0" destOrd="0" presId="urn:microsoft.com/office/officeart/2005/8/layout/vList6"/>
    <dgm:cxn modelId="{27E7959E-9787-46D7-B670-4C2B8A9956EA}" type="presOf" srcId="{24C300D6-8D26-44EB-BEF7-78D94BD61CF8}" destId="{446B0A5B-C192-44DB-AEFC-47735DF95299}" srcOrd="0" destOrd="2" presId="urn:microsoft.com/office/officeart/2005/8/layout/vList6"/>
    <dgm:cxn modelId="{1C910299-A1EC-4381-B063-D4D7D343A62D}" type="presOf" srcId="{F91A0636-9C27-412A-A24D-84CDC23F18DF}" destId="{B57BBE19-447C-4FE6-99F8-2151AD6811C2}" srcOrd="0" destOrd="0" presId="urn:microsoft.com/office/officeart/2005/8/layout/vList6"/>
    <dgm:cxn modelId="{2BFD8AE8-4AFC-4C14-A366-6C4895B3BC37}" srcId="{CACB9C5F-4EEE-4513-B614-17EB51BFF195}" destId="{F91A0636-9C27-412A-A24D-84CDC23F18DF}" srcOrd="1" destOrd="0" parTransId="{C1BA20E1-5374-41D1-88C0-D92BA9C161F6}" sibTransId="{29F9504A-8E58-4933-8843-2CA8144133D4}"/>
    <dgm:cxn modelId="{F18D2E67-B207-4D35-887A-273091174E31}" type="presOf" srcId="{4E17C4B5-0A34-447F-B084-649BD5888605}" destId="{446B0A5B-C192-44DB-AEFC-47735DF95299}" srcOrd="0" destOrd="0" presId="urn:microsoft.com/office/officeart/2005/8/layout/vList6"/>
    <dgm:cxn modelId="{2D7AFAD9-BB1D-4BC8-B2BF-B1CDA94AD6CA}" srcId="{D79C33C3-E386-4D75-BD70-4B6870604CC1}" destId="{4E17C4B5-0A34-447F-B084-649BD5888605}" srcOrd="0" destOrd="0" parTransId="{BE8C59F5-B512-401F-9D67-A11F5CE8C827}" sibTransId="{68A26CE8-9970-45A0-B221-A39BC3BEAB53}"/>
    <dgm:cxn modelId="{97453100-1112-47F1-ABFD-AAFA09F577FC}" srcId="{CACB9C5F-4EEE-4513-B614-17EB51BFF195}" destId="{D79C33C3-E386-4D75-BD70-4B6870604CC1}" srcOrd="0" destOrd="0" parTransId="{26A2ABB3-AF7F-4855-83F7-3DC42DD62070}" sibTransId="{ABF1B29C-DA40-46B3-A54D-8D55B1BFF124}"/>
    <dgm:cxn modelId="{C680AFC6-0C1E-47F3-9500-53CCDE06B7AE}" type="presParOf" srcId="{78B09DE3-6EE5-4C76-A6F8-5FBE462B0B3D}" destId="{F331D28D-DA73-4FD4-9BF7-52A186A8A7CA}" srcOrd="0" destOrd="0" presId="urn:microsoft.com/office/officeart/2005/8/layout/vList6"/>
    <dgm:cxn modelId="{E56E21CC-4069-4EED-997C-C91D6140C677}" type="presParOf" srcId="{F331D28D-DA73-4FD4-9BF7-52A186A8A7CA}" destId="{8BC587D5-833B-42D2-B80E-B3E68B45CCF8}" srcOrd="0" destOrd="0" presId="urn:microsoft.com/office/officeart/2005/8/layout/vList6"/>
    <dgm:cxn modelId="{0871FD5F-F59A-45A4-8D13-616234923821}" type="presParOf" srcId="{F331D28D-DA73-4FD4-9BF7-52A186A8A7CA}" destId="{446B0A5B-C192-44DB-AEFC-47735DF95299}" srcOrd="1" destOrd="0" presId="urn:microsoft.com/office/officeart/2005/8/layout/vList6"/>
    <dgm:cxn modelId="{F581B9EA-26BE-4BA0-A459-C24D8A44C09E}" type="presParOf" srcId="{78B09DE3-6EE5-4C76-A6F8-5FBE462B0B3D}" destId="{6688CCCD-A3E2-4A43-B5EA-E9004927AAA9}" srcOrd="1" destOrd="0" presId="urn:microsoft.com/office/officeart/2005/8/layout/vList6"/>
    <dgm:cxn modelId="{811CC883-D4BC-4A53-BD3C-278B0C8982C5}" type="presParOf" srcId="{78B09DE3-6EE5-4C76-A6F8-5FBE462B0B3D}" destId="{71D902E5-5FE4-4F43-AB93-911007CC003C}" srcOrd="2" destOrd="0" presId="urn:microsoft.com/office/officeart/2005/8/layout/vList6"/>
    <dgm:cxn modelId="{BF7E4E03-4C96-4812-851A-2B49F599095E}" type="presParOf" srcId="{71D902E5-5FE4-4F43-AB93-911007CC003C}" destId="{B57BBE19-447C-4FE6-99F8-2151AD6811C2}" srcOrd="0" destOrd="0" presId="urn:microsoft.com/office/officeart/2005/8/layout/vList6"/>
    <dgm:cxn modelId="{51F4045C-E0FD-4415-B555-838423DBCBF0}" type="presParOf" srcId="{71D902E5-5FE4-4F43-AB93-911007CC003C}" destId="{EA2121F9-BD18-4861-94BB-C3A6A04E258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33DAE3-E81C-478D-B59C-BF7F56EEAE11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3B4843-0413-4802-9FE3-F868A0DBC2B7}">
      <dgm:prSet phldrT="[Text]"/>
      <dgm:spPr/>
      <dgm:t>
        <a:bodyPr/>
        <a:lstStyle/>
        <a:p>
          <a:r>
            <a:rPr lang="en-US" dirty="0" smtClean="0"/>
            <a:t>ECD -SV</a:t>
          </a:r>
          <a:endParaRPr lang="en-US" dirty="0"/>
        </a:p>
      </dgm:t>
    </dgm:pt>
    <dgm:pt modelId="{181D7C45-0F27-4371-8591-E63BD3D1798B}" type="parTrans" cxnId="{965BB93F-23F4-4357-8184-133A28042295}">
      <dgm:prSet/>
      <dgm:spPr/>
      <dgm:t>
        <a:bodyPr/>
        <a:lstStyle/>
        <a:p>
          <a:endParaRPr lang="en-US"/>
        </a:p>
      </dgm:t>
    </dgm:pt>
    <dgm:pt modelId="{4018C94E-3D5B-4A8B-B6CA-0089EB41F5A0}" type="sibTrans" cxnId="{965BB93F-23F4-4357-8184-133A28042295}">
      <dgm:prSet/>
      <dgm:spPr/>
      <dgm:t>
        <a:bodyPr/>
        <a:lstStyle/>
        <a:p>
          <a:endParaRPr lang="en-US"/>
        </a:p>
      </dgm:t>
    </dgm:pt>
    <dgm:pt modelId="{7013CF0C-19E6-4C75-8902-E0AD98CA7623}">
      <dgm:prSet phldrT="[Text]"/>
      <dgm:spPr/>
      <dgm:t>
        <a:bodyPr/>
        <a:lstStyle/>
        <a:p>
          <a:r>
            <a:rPr lang="en-US" dirty="0" smtClean="0"/>
            <a:t>ECD- </a:t>
          </a:r>
          <a:r>
            <a:rPr lang="en-US" dirty="0" err="1" smtClean="0"/>
            <a:t>Sanjah</a:t>
          </a:r>
          <a:r>
            <a:rPr lang="en-US" dirty="0" smtClean="0"/>
            <a:t> </a:t>
          </a:r>
          <a:r>
            <a:rPr lang="en-US" dirty="0" err="1" smtClean="0"/>
            <a:t>Vehra</a:t>
          </a:r>
          <a:r>
            <a:rPr lang="en-US" dirty="0" smtClean="0"/>
            <a:t> -  6months -56 months </a:t>
          </a:r>
          <a:endParaRPr lang="en-US" dirty="0"/>
        </a:p>
      </dgm:t>
    </dgm:pt>
    <dgm:pt modelId="{2638C560-C944-4FF5-90A8-8320F0F2EDC6}" type="parTrans" cxnId="{969DDEDE-5D6B-4A3F-963B-B5DDD4B7F244}">
      <dgm:prSet/>
      <dgm:spPr/>
      <dgm:t>
        <a:bodyPr/>
        <a:lstStyle/>
        <a:p>
          <a:endParaRPr lang="en-US"/>
        </a:p>
      </dgm:t>
    </dgm:pt>
    <dgm:pt modelId="{C1D7F241-5FE8-440D-86F1-6AD978062D7F}" type="sibTrans" cxnId="{969DDEDE-5D6B-4A3F-963B-B5DDD4B7F244}">
      <dgm:prSet/>
      <dgm:spPr/>
      <dgm:t>
        <a:bodyPr/>
        <a:lstStyle/>
        <a:p>
          <a:endParaRPr lang="en-US"/>
        </a:p>
      </dgm:t>
    </dgm:pt>
    <dgm:pt modelId="{CDFE21EA-0B33-4B01-83E1-613708F29D1D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ECE/Primary</a:t>
          </a:r>
          <a:r>
            <a:rPr lang="en-US" dirty="0" smtClean="0"/>
            <a:t> </a:t>
          </a:r>
          <a:endParaRPr lang="en-US" dirty="0"/>
        </a:p>
      </dgm:t>
    </dgm:pt>
    <dgm:pt modelId="{EF9D9791-D17C-4E20-A589-A2F22D88E5A8}" type="parTrans" cxnId="{6CBCC8B9-AAE0-4276-BE1D-2E7F146A9600}">
      <dgm:prSet/>
      <dgm:spPr/>
      <dgm:t>
        <a:bodyPr/>
        <a:lstStyle/>
        <a:p>
          <a:endParaRPr lang="en-US"/>
        </a:p>
      </dgm:t>
    </dgm:pt>
    <dgm:pt modelId="{F96221B2-DBA3-416F-AADF-53890E86B7F8}" type="sibTrans" cxnId="{6CBCC8B9-AAE0-4276-BE1D-2E7F146A9600}">
      <dgm:prSet/>
      <dgm:spPr/>
      <dgm:t>
        <a:bodyPr/>
        <a:lstStyle/>
        <a:p>
          <a:endParaRPr lang="en-US"/>
        </a:p>
      </dgm:t>
    </dgm:pt>
    <dgm:pt modelId="{D6811B45-DC72-40D2-B807-10E1AF34D3FB}">
      <dgm:prSet phldrT="[Text]"/>
      <dgm:spPr/>
      <dgm:t>
        <a:bodyPr/>
        <a:lstStyle/>
        <a:p>
          <a:r>
            <a:rPr lang="en-US" dirty="0" smtClean="0"/>
            <a:t>ECE-Primary School -</a:t>
          </a:r>
          <a:endParaRPr lang="en-US" dirty="0"/>
        </a:p>
      </dgm:t>
    </dgm:pt>
    <dgm:pt modelId="{BB0F853A-81C6-48B2-89EE-228486F8EC8A}" type="parTrans" cxnId="{AFD3EB93-58BE-4FE2-B2DF-9634CE14A53C}">
      <dgm:prSet/>
      <dgm:spPr/>
      <dgm:t>
        <a:bodyPr/>
        <a:lstStyle/>
        <a:p>
          <a:endParaRPr lang="en-US"/>
        </a:p>
      </dgm:t>
    </dgm:pt>
    <dgm:pt modelId="{076F56EC-828F-4956-91A4-A3AC3E6744D1}" type="sibTrans" cxnId="{AFD3EB93-58BE-4FE2-B2DF-9634CE14A53C}">
      <dgm:prSet/>
      <dgm:spPr/>
      <dgm:t>
        <a:bodyPr/>
        <a:lstStyle/>
        <a:p>
          <a:endParaRPr lang="en-US"/>
        </a:p>
      </dgm:t>
    </dgm:pt>
    <dgm:pt modelId="{4628FFE1-E3E5-424B-8139-5F6285F6B66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smtClean="0"/>
            <a:t>Post Primary Middle </a:t>
          </a:r>
          <a:endParaRPr lang="en-US" dirty="0"/>
        </a:p>
      </dgm:t>
    </dgm:pt>
    <dgm:pt modelId="{119BBDF7-69B3-4433-988C-D0765A7C5963}" type="parTrans" cxnId="{8FDF543C-63AF-493A-9D4E-7242B27E4F5E}">
      <dgm:prSet/>
      <dgm:spPr/>
      <dgm:t>
        <a:bodyPr/>
        <a:lstStyle/>
        <a:p>
          <a:endParaRPr lang="en-US"/>
        </a:p>
      </dgm:t>
    </dgm:pt>
    <dgm:pt modelId="{CED3F063-3CB1-4BD5-B6CF-DD92C78C7199}" type="sibTrans" cxnId="{8FDF543C-63AF-493A-9D4E-7242B27E4F5E}">
      <dgm:prSet/>
      <dgm:spPr/>
      <dgm:t>
        <a:bodyPr/>
        <a:lstStyle/>
        <a:p>
          <a:endParaRPr lang="en-US"/>
        </a:p>
      </dgm:t>
    </dgm:pt>
    <dgm:pt modelId="{44F67B56-A2A6-4C89-AFB0-680F917DBBEF}">
      <dgm:prSet phldrT="[Text]"/>
      <dgm:spPr/>
      <dgm:t>
        <a:bodyPr/>
        <a:lstStyle/>
        <a:p>
          <a:r>
            <a:rPr lang="en-US" dirty="0" smtClean="0"/>
            <a:t>Post Primary /Middle School</a:t>
          </a:r>
          <a:endParaRPr lang="en-US" dirty="0"/>
        </a:p>
      </dgm:t>
    </dgm:pt>
    <dgm:pt modelId="{401828BB-221D-49C0-8E21-6C7E53AAE717}" type="parTrans" cxnId="{AAED4130-EAC6-48D1-90AD-30C7A94DF336}">
      <dgm:prSet/>
      <dgm:spPr/>
      <dgm:t>
        <a:bodyPr/>
        <a:lstStyle/>
        <a:p>
          <a:endParaRPr lang="en-US"/>
        </a:p>
      </dgm:t>
    </dgm:pt>
    <dgm:pt modelId="{0D65FBFF-BA55-49DF-ADE3-43B7BB06398E}" type="sibTrans" cxnId="{AAED4130-EAC6-48D1-90AD-30C7A94DF336}">
      <dgm:prSet/>
      <dgm:spPr/>
      <dgm:t>
        <a:bodyPr/>
        <a:lstStyle/>
        <a:p>
          <a:endParaRPr lang="en-US"/>
        </a:p>
      </dgm:t>
    </dgm:pt>
    <dgm:pt modelId="{66ED2767-CC25-421A-B212-B8E9ED44D5F9}">
      <dgm:prSet phldrT="[Text]"/>
      <dgm:spPr/>
      <dgm:t>
        <a:bodyPr/>
        <a:lstStyle/>
        <a:p>
          <a:endParaRPr lang="en-US" dirty="0"/>
        </a:p>
      </dgm:t>
    </dgm:pt>
    <dgm:pt modelId="{1CDFEF52-2979-480B-8D8E-D4DCA08AEBBB}" type="parTrans" cxnId="{2429E1F4-065F-4F61-9261-2AA2510E69BE}">
      <dgm:prSet/>
      <dgm:spPr/>
      <dgm:t>
        <a:bodyPr/>
        <a:lstStyle/>
        <a:p>
          <a:endParaRPr lang="en-US"/>
        </a:p>
      </dgm:t>
    </dgm:pt>
    <dgm:pt modelId="{9EE98A4B-3AEF-4E07-B54E-945E029BABA9}" type="sibTrans" cxnId="{2429E1F4-065F-4F61-9261-2AA2510E69BE}">
      <dgm:prSet/>
      <dgm:spPr/>
      <dgm:t>
        <a:bodyPr/>
        <a:lstStyle/>
        <a:p>
          <a:endParaRPr lang="en-US"/>
        </a:p>
      </dgm:t>
    </dgm:pt>
    <dgm:pt modelId="{95233B13-7D03-444A-9758-A3A997A2018B}">
      <dgm:prSet phldrT="[Text]"/>
      <dgm:spPr/>
      <dgm:t>
        <a:bodyPr/>
        <a:lstStyle/>
        <a:p>
          <a:r>
            <a:rPr lang="en-US" dirty="0" smtClean="0"/>
            <a:t>5-10 years </a:t>
          </a:r>
          <a:endParaRPr lang="en-US" dirty="0"/>
        </a:p>
      </dgm:t>
    </dgm:pt>
    <dgm:pt modelId="{9FC3B18A-6BDF-4DE0-B7F1-AE251A42AF6C}" type="parTrans" cxnId="{33FE78D6-59F9-4155-8D99-EDE02419CCCE}">
      <dgm:prSet/>
      <dgm:spPr/>
      <dgm:t>
        <a:bodyPr/>
        <a:lstStyle/>
        <a:p>
          <a:endParaRPr lang="en-US"/>
        </a:p>
      </dgm:t>
    </dgm:pt>
    <dgm:pt modelId="{E6623990-5623-4663-9165-881C08104AF4}" type="sibTrans" cxnId="{33FE78D6-59F9-4155-8D99-EDE02419CCCE}">
      <dgm:prSet/>
      <dgm:spPr/>
      <dgm:t>
        <a:bodyPr/>
        <a:lstStyle/>
        <a:p>
          <a:endParaRPr lang="en-US"/>
        </a:p>
      </dgm:t>
    </dgm:pt>
    <dgm:pt modelId="{C21867F1-B65B-4DA7-8520-4CFF8D3545AD}">
      <dgm:prSet phldrT="[Text]"/>
      <dgm:spPr/>
      <dgm:t>
        <a:bodyPr/>
        <a:lstStyle/>
        <a:p>
          <a:r>
            <a:rPr lang="en-US" dirty="0" smtClean="0"/>
            <a:t>11-13  years</a:t>
          </a:r>
          <a:endParaRPr lang="en-US" dirty="0"/>
        </a:p>
      </dgm:t>
    </dgm:pt>
    <dgm:pt modelId="{74E992D8-FFA9-41CA-9012-E5CBBD9E2564}" type="parTrans" cxnId="{07ABA5D1-9D4B-4F25-91DB-B1893B087775}">
      <dgm:prSet/>
      <dgm:spPr/>
      <dgm:t>
        <a:bodyPr/>
        <a:lstStyle/>
        <a:p>
          <a:endParaRPr lang="en-US"/>
        </a:p>
      </dgm:t>
    </dgm:pt>
    <dgm:pt modelId="{E3CE99AF-8FB2-4248-980F-4C0389DFB02E}" type="sibTrans" cxnId="{07ABA5D1-9D4B-4F25-91DB-B1893B087775}">
      <dgm:prSet/>
      <dgm:spPr/>
      <dgm:t>
        <a:bodyPr/>
        <a:lstStyle/>
        <a:p>
          <a:endParaRPr lang="en-US"/>
        </a:p>
      </dgm:t>
    </dgm:pt>
    <dgm:pt modelId="{24E5FB66-42F8-40E8-97B7-21F7EBB62172}" type="pres">
      <dgm:prSet presAssocID="{4033DAE3-E81C-478D-B59C-BF7F56EEAE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16FC9F-6357-4384-8662-B3AA0A2BD0D2}" type="pres">
      <dgm:prSet presAssocID="{4033DAE3-E81C-478D-B59C-BF7F56EEAE11}" presName="tSp" presStyleCnt="0"/>
      <dgm:spPr/>
    </dgm:pt>
    <dgm:pt modelId="{6E90CF82-F23E-4FC1-B5D0-67DD4A59C7A7}" type="pres">
      <dgm:prSet presAssocID="{4033DAE3-E81C-478D-B59C-BF7F56EEAE11}" presName="bSp" presStyleCnt="0"/>
      <dgm:spPr/>
    </dgm:pt>
    <dgm:pt modelId="{3FF7D392-80D1-4186-853C-3B3FEF888A04}" type="pres">
      <dgm:prSet presAssocID="{4033DAE3-E81C-478D-B59C-BF7F56EEAE11}" presName="process" presStyleCnt="0"/>
      <dgm:spPr/>
    </dgm:pt>
    <dgm:pt modelId="{6A4DA870-3D78-4D1A-8948-71E16E2CBBCB}" type="pres">
      <dgm:prSet presAssocID="{4B3B4843-0413-4802-9FE3-F868A0DBC2B7}" presName="composite1" presStyleCnt="0"/>
      <dgm:spPr/>
    </dgm:pt>
    <dgm:pt modelId="{F58CC48B-DBD5-43C8-9109-6B522BFB639F}" type="pres">
      <dgm:prSet presAssocID="{4B3B4843-0413-4802-9FE3-F868A0DBC2B7}" presName="dummyNode1" presStyleLbl="node1" presStyleIdx="0" presStyleCnt="3"/>
      <dgm:spPr/>
    </dgm:pt>
    <dgm:pt modelId="{E7BD6082-8566-4F68-8F53-1CF81B9D7F00}" type="pres">
      <dgm:prSet presAssocID="{4B3B4843-0413-4802-9FE3-F868A0DBC2B7}" presName="childNode1" presStyleLbl="bgAcc1" presStyleIdx="0" presStyleCnt="3" custLinFactNeighborX="-6" custLinFactNeighborY="1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6B5FE8-C90E-4325-B0EC-9D9C16479EA0}" type="pres">
      <dgm:prSet presAssocID="{4B3B4843-0413-4802-9FE3-F868A0DBC2B7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C3B0EE-B58F-4509-8693-FD707D62D0FC}" type="pres">
      <dgm:prSet presAssocID="{4B3B4843-0413-4802-9FE3-F868A0DBC2B7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38C83C-F7B4-4FE5-9320-F7B9DE81658F}" type="pres">
      <dgm:prSet presAssocID="{4B3B4843-0413-4802-9FE3-F868A0DBC2B7}" presName="connSite1" presStyleCnt="0"/>
      <dgm:spPr/>
    </dgm:pt>
    <dgm:pt modelId="{9E627D35-50E3-42C5-A4D7-BCA5CAC976CD}" type="pres">
      <dgm:prSet presAssocID="{4018C94E-3D5B-4A8B-B6CA-0089EB41F5A0}" presName="Name9" presStyleLbl="sibTrans2D1" presStyleIdx="0" presStyleCnt="2"/>
      <dgm:spPr/>
      <dgm:t>
        <a:bodyPr/>
        <a:lstStyle/>
        <a:p>
          <a:endParaRPr lang="en-US"/>
        </a:p>
      </dgm:t>
    </dgm:pt>
    <dgm:pt modelId="{C0C12615-94CF-475C-984B-A7A6C5B669C3}" type="pres">
      <dgm:prSet presAssocID="{CDFE21EA-0B33-4B01-83E1-613708F29D1D}" presName="composite2" presStyleCnt="0"/>
      <dgm:spPr/>
    </dgm:pt>
    <dgm:pt modelId="{4A5D2094-F8D6-4A07-8C88-73FFE760B777}" type="pres">
      <dgm:prSet presAssocID="{CDFE21EA-0B33-4B01-83E1-613708F29D1D}" presName="dummyNode2" presStyleLbl="node1" presStyleIdx="0" presStyleCnt="3"/>
      <dgm:spPr/>
    </dgm:pt>
    <dgm:pt modelId="{2E9AA0F5-64A9-40D4-BE2C-324DEFA2B8A1}" type="pres">
      <dgm:prSet presAssocID="{CDFE21EA-0B33-4B01-83E1-613708F29D1D}" presName="childNode2" presStyleLbl="bgAcc1" presStyleIdx="1" presStyleCnt="3" custLinFactNeighborX="6249" custLinFactNeighborY="1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3307D-97D0-4ABA-9255-2D8D73F2FF54}" type="pres">
      <dgm:prSet presAssocID="{CDFE21EA-0B33-4B01-83E1-613708F29D1D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3E9FF3-E1F9-438C-BB2A-A09560FBD087}" type="pres">
      <dgm:prSet presAssocID="{CDFE21EA-0B33-4B01-83E1-613708F29D1D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68335-B8B7-448E-9C09-281A914A1982}" type="pres">
      <dgm:prSet presAssocID="{CDFE21EA-0B33-4B01-83E1-613708F29D1D}" presName="connSite2" presStyleCnt="0"/>
      <dgm:spPr/>
    </dgm:pt>
    <dgm:pt modelId="{A0984C69-9FAB-4EA3-8F23-D9144C3B5134}" type="pres">
      <dgm:prSet presAssocID="{F96221B2-DBA3-416F-AADF-53890E86B7F8}" presName="Name18" presStyleLbl="sibTrans2D1" presStyleIdx="1" presStyleCnt="2"/>
      <dgm:spPr/>
      <dgm:t>
        <a:bodyPr/>
        <a:lstStyle/>
        <a:p>
          <a:endParaRPr lang="en-US"/>
        </a:p>
      </dgm:t>
    </dgm:pt>
    <dgm:pt modelId="{A2E5464A-A385-48C2-BF67-F3F6A0670B67}" type="pres">
      <dgm:prSet presAssocID="{4628FFE1-E3E5-424B-8139-5F6285F6B669}" presName="composite1" presStyleCnt="0"/>
      <dgm:spPr/>
    </dgm:pt>
    <dgm:pt modelId="{0E35B693-4C66-4EC9-AD41-01F6E2EFF2AE}" type="pres">
      <dgm:prSet presAssocID="{4628FFE1-E3E5-424B-8139-5F6285F6B669}" presName="dummyNode1" presStyleLbl="node1" presStyleIdx="1" presStyleCnt="3"/>
      <dgm:spPr/>
    </dgm:pt>
    <dgm:pt modelId="{E64DDF25-38C9-4D07-83E6-AF0F71C300A2}" type="pres">
      <dgm:prSet presAssocID="{4628FFE1-E3E5-424B-8139-5F6285F6B669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522D12-38F0-472A-AA7B-FDD1EF6EC579}" type="pres">
      <dgm:prSet presAssocID="{4628FFE1-E3E5-424B-8139-5F6285F6B669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6078E3-EBFD-4AE2-9078-F9CF45CF6E7D}" type="pres">
      <dgm:prSet presAssocID="{4628FFE1-E3E5-424B-8139-5F6285F6B669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44300-B505-4F3A-B6F5-6DFD74714826}" type="pres">
      <dgm:prSet presAssocID="{4628FFE1-E3E5-424B-8139-5F6285F6B669}" presName="connSite1" presStyleCnt="0"/>
      <dgm:spPr/>
    </dgm:pt>
  </dgm:ptLst>
  <dgm:cxnLst>
    <dgm:cxn modelId="{53B8E22B-C1D4-4D95-9A06-5C7FFEF61C20}" type="presOf" srcId="{44F67B56-A2A6-4C89-AFB0-680F917DBBEF}" destId="{20522D12-38F0-472A-AA7B-FDD1EF6EC579}" srcOrd="1" destOrd="0" presId="urn:microsoft.com/office/officeart/2005/8/layout/hProcess4"/>
    <dgm:cxn modelId="{7F4346A2-AD19-4F00-8FC2-A728676B54EC}" type="presOf" srcId="{D6811B45-DC72-40D2-B807-10E1AF34D3FB}" destId="{2E9AA0F5-64A9-40D4-BE2C-324DEFA2B8A1}" srcOrd="0" destOrd="0" presId="urn:microsoft.com/office/officeart/2005/8/layout/hProcess4"/>
    <dgm:cxn modelId="{5279BD3B-B6DA-4C25-B227-93FA491ADDF1}" type="presOf" srcId="{44F67B56-A2A6-4C89-AFB0-680F917DBBEF}" destId="{E64DDF25-38C9-4D07-83E6-AF0F71C300A2}" srcOrd="0" destOrd="0" presId="urn:microsoft.com/office/officeart/2005/8/layout/hProcess4"/>
    <dgm:cxn modelId="{6F629212-B3D2-417C-B3C7-625E83285346}" type="presOf" srcId="{F96221B2-DBA3-416F-AADF-53890E86B7F8}" destId="{A0984C69-9FAB-4EA3-8F23-D9144C3B5134}" srcOrd="0" destOrd="0" presId="urn:microsoft.com/office/officeart/2005/8/layout/hProcess4"/>
    <dgm:cxn modelId="{BEA1993F-E224-4E9E-B795-6D81AC5CBE40}" type="presOf" srcId="{4033DAE3-E81C-478D-B59C-BF7F56EEAE11}" destId="{24E5FB66-42F8-40E8-97B7-21F7EBB62172}" srcOrd="0" destOrd="0" presId="urn:microsoft.com/office/officeart/2005/8/layout/hProcess4"/>
    <dgm:cxn modelId="{8FDF543C-63AF-493A-9D4E-7242B27E4F5E}" srcId="{4033DAE3-E81C-478D-B59C-BF7F56EEAE11}" destId="{4628FFE1-E3E5-424B-8139-5F6285F6B669}" srcOrd="2" destOrd="0" parTransId="{119BBDF7-69B3-4433-988C-D0765A7C5963}" sibTransId="{CED3F063-3CB1-4BD5-B6CF-DD92C78C7199}"/>
    <dgm:cxn modelId="{7181AB9E-EC31-44E1-9BF3-A7239BF6780D}" type="presOf" srcId="{4018C94E-3D5B-4A8B-B6CA-0089EB41F5A0}" destId="{9E627D35-50E3-42C5-A4D7-BCA5CAC976CD}" srcOrd="0" destOrd="0" presId="urn:microsoft.com/office/officeart/2005/8/layout/hProcess4"/>
    <dgm:cxn modelId="{334FFEFE-045D-4FEA-ABFD-E039F311437B}" type="presOf" srcId="{C21867F1-B65B-4DA7-8520-4CFF8D3545AD}" destId="{20522D12-38F0-472A-AA7B-FDD1EF6EC579}" srcOrd="1" destOrd="1" presId="urn:microsoft.com/office/officeart/2005/8/layout/hProcess4"/>
    <dgm:cxn modelId="{3913718E-BFFD-4913-B4B0-5CA9ECD56422}" type="presOf" srcId="{CDFE21EA-0B33-4B01-83E1-613708F29D1D}" destId="{183E9FF3-E1F9-438C-BB2A-A09560FBD087}" srcOrd="0" destOrd="0" presId="urn:microsoft.com/office/officeart/2005/8/layout/hProcess4"/>
    <dgm:cxn modelId="{E43809C8-EEFD-401A-A10B-7383462B5D43}" type="presOf" srcId="{C21867F1-B65B-4DA7-8520-4CFF8D3545AD}" destId="{E64DDF25-38C9-4D07-83E6-AF0F71C300A2}" srcOrd="0" destOrd="1" presId="urn:microsoft.com/office/officeart/2005/8/layout/hProcess4"/>
    <dgm:cxn modelId="{2DCC855A-6F4F-4330-AF7D-600A875A8E20}" type="presOf" srcId="{66ED2767-CC25-421A-B212-B8E9ED44D5F9}" destId="{1863307D-97D0-4ABA-9255-2D8D73F2FF54}" srcOrd="1" destOrd="2" presId="urn:microsoft.com/office/officeart/2005/8/layout/hProcess4"/>
    <dgm:cxn modelId="{F966EFB8-16A9-4DD9-BA93-501B5C6C16D8}" type="presOf" srcId="{4628FFE1-E3E5-424B-8139-5F6285F6B669}" destId="{636078E3-EBFD-4AE2-9078-F9CF45CF6E7D}" srcOrd="0" destOrd="0" presId="urn:microsoft.com/office/officeart/2005/8/layout/hProcess4"/>
    <dgm:cxn modelId="{969DDEDE-5D6B-4A3F-963B-B5DDD4B7F244}" srcId="{4B3B4843-0413-4802-9FE3-F868A0DBC2B7}" destId="{7013CF0C-19E6-4C75-8902-E0AD98CA7623}" srcOrd="0" destOrd="0" parTransId="{2638C560-C944-4FF5-90A8-8320F0F2EDC6}" sibTransId="{C1D7F241-5FE8-440D-86F1-6AD978062D7F}"/>
    <dgm:cxn modelId="{179F76E0-36BD-4EE9-BCC7-EF8A47A312D3}" type="presOf" srcId="{7013CF0C-19E6-4C75-8902-E0AD98CA7623}" destId="{616B5FE8-C90E-4325-B0EC-9D9C16479EA0}" srcOrd="1" destOrd="0" presId="urn:microsoft.com/office/officeart/2005/8/layout/hProcess4"/>
    <dgm:cxn modelId="{27A03CF9-3CF2-41E2-A493-411B4F2F774B}" type="presOf" srcId="{4B3B4843-0413-4802-9FE3-F868A0DBC2B7}" destId="{32C3B0EE-B58F-4509-8693-FD707D62D0FC}" srcOrd="0" destOrd="0" presId="urn:microsoft.com/office/officeart/2005/8/layout/hProcess4"/>
    <dgm:cxn modelId="{AAED4130-EAC6-48D1-90AD-30C7A94DF336}" srcId="{4628FFE1-E3E5-424B-8139-5F6285F6B669}" destId="{44F67B56-A2A6-4C89-AFB0-680F917DBBEF}" srcOrd="0" destOrd="0" parTransId="{401828BB-221D-49C0-8E21-6C7E53AAE717}" sibTransId="{0D65FBFF-BA55-49DF-ADE3-43B7BB06398E}"/>
    <dgm:cxn modelId="{AFD3EB93-58BE-4FE2-B2DF-9634CE14A53C}" srcId="{CDFE21EA-0B33-4B01-83E1-613708F29D1D}" destId="{D6811B45-DC72-40D2-B807-10E1AF34D3FB}" srcOrd="0" destOrd="0" parTransId="{BB0F853A-81C6-48B2-89EE-228486F8EC8A}" sibTransId="{076F56EC-828F-4956-91A4-A3AC3E6744D1}"/>
    <dgm:cxn modelId="{47F24C74-662B-4070-AD6C-E0C63ED9AB6D}" type="presOf" srcId="{95233B13-7D03-444A-9758-A3A997A2018B}" destId="{1863307D-97D0-4ABA-9255-2D8D73F2FF54}" srcOrd="1" destOrd="1" presId="urn:microsoft.com/office/officeart/2005/8/layout/hProcess4"/>
    <dgm:cxn modelId="{6CBCC8B9-AAE0-4276-BE1D-2E7F146A9600}" srcId="{4033DAE3-E81C-478D-B59C-BF7F56EEAE11}" destId="{CDFE21EA-0B33-4B01-83E1-613708F29D1D}" srcOrd="1" destOrd="0" parTransId="{EF9D9791-D17C-4E20-A589-A2F22D88E5A8}" sibTransId="{F96221B2-DBA3-416F-AADF-53890E86B7F8}"/>
    <dgm:cxn modelId="{33FE78D6-59F9-4155-8D99-EDE02419CCCE}" srcId="{CDFE21EA-0B33-4B01-83E1-613708F29D1D}" destId="{95233B13-7D03-444A-9758-A3A997A2018B}" srcOrd="1" destOrd="0" parTransId="{9FC3B18A-6BDF-4DE0-B7F1-AE251A42AF6C}" sibTransId="{E6623990-5623-4663-9165-881C08104AF4}"/>
    <dgm:cxn modelId="{965BB93F-23F4-4357-8184-133A28042295}" srcId="{4033DAE3-E81C-478D-B59C-BF7F56EEAE11}" destId="{4B3B4843-0413-4802-9FE3-F868A0DBC2B7}" srcOrd="0" destOrd="0" parTransId="{181D7C45-0F27-4371-8591-E63BD3D1798B}" sibTransId="{4018C94E-3D5B-4A8B-B6CA-0089EB41F5A0}"/>
    <dgm:cxn modelId="{13878E7A-37A5-4433-BE45-E1866B89E9B1}" type="presOf" srcId="{66ED2767-CC25-421A-B212-B8E9ED44D5F9}" destId="{2E9AA0F5-64A9-40D4-BE2C-324DEFA2B8A1}" srcOrd="0" destOrd="2" presId="urn:microsoft.com/office/officeart/2005/8/layout/hProcess4"/>
    <dgm:cxn modelId="{2429E1F4-065F-4F61-9261-2AA2510E69BE}" srcId="{CDFE21EA-0B33-4B01-83E1-613708F29D1D}" destId="{66ED2767-CC25-421A-B212-B8E9ED44D5F9}" srcOrd="2" destOrd="0" parTransId="{1CDFEF52-2979-480B-8D8E-D4DCA08AEBBB}" sibTransId="{9EE98A4B-3AEF-4E07-B54E-945E029BABA9}"/>
    <dgm:cxn modelId="{0B4794E1-9166-48AB-9125-698EB8019AF7}" type="presOf" srcId="{95233B13-7D03-444A-9758-A3A997A2018B}" destId="{2E9AA0F5-64A9-40D4-BE2C-324DEFA2B8A1}" srcOrd="0" destOrd="1" presId="urn:microsoft.com/office/officeart/2005/8/layout/hProcess4"/>
    <dgm:cxn modelId="{F2A28572-6778-4258-BA57-4D19B091F3A7}" type="presOf" srcId="{D6811B45-DC72-40D2-B807-10E1AF34D3FB}" destId="{1863307D-97D0-4ABA-9255-2D8D73F2FF54}" srcOrd="1" destOrd="0" presId="urn:microsoft.com/office/officeart/2005/8/layout/hProcess4"/>
    <dgm:cxn modelId="{07ABA5D1-9D4B-4F25-91DB-B1893B087775}" srcId="{4628FFE1-E3E5-424B-8139-5F6285F6B669}" destId="{C21867F1-B65B-4DA7-8520-4CFF8D3545AD}" srcOrd="1" destOrd="0" parTransId="{74E992D8-FFA9-41CA-9012-E5CBBD9E2564}" sibTransId="{E3CE99AF-8FB2-4248-980F-4C0389DFB02E}"/>
    <dgm:cxn modelId="{89E7E200-BA82-41CC-97B9-59CA2A01042B}" type="presOf" srcId="{7013CF0C-19E6-4C75-8902-E0AD98CA7623}" destId="{E7BD6082-8566-4F68-8F53-1CF81B9D7F00}" srcOrd="0" destOrd="0" presId="urn:microsoft.com/office/officeart/2005/8/layout/hProcess4"/>
    <dgm:cxn modelId="{FF126CFA-7444-48B1-BE0C-15EE439273BA}" type="presParOf" srcId="{24E5FB66-42F8-40E8-97B7-21F7EBB62172}" destId="{2D16FC9F-6357-4384-8662-B3AA0A2BD0D2}" srcOrd="0" destOrd="0" presId="urn:microsoft.com/office/officeart/2005/8/layout/hProcess4"/>
    <dgm:cxn modelId="{7875E0E2-1842-4301-828D-E848B763F043}" type="presParOf" srcId="{24E5FB66-42F8-40E8-97B7-21F7EBB62172}" destId="{6E90CF82-F23E-4FC1-B5D0-67DD4A59C7A7}" srcOrd="1" destOrd="0" presId="urn:microsoft.com/office/officeart/2005/8/layout/hProcess4"/>
    <dgm:cxn modelId="{FDE629A3-7E11-4D83-910B-3104D1E14499}" type="presParOf" srcId="{24E5FB66-42F8-40E8-97B7-21F7EBB62172}" destId="{3FF7D392-80D1-4186-853C-3B3FEF888A04}" srcOrd="2" destOrd="0" presId="urn:microsoft.com/office/officeart/2005/8/layout/hProcess4"/>
    <dgm:cxn modelId="{3528CF87-3715-4953-93D2-356F30D1AF6A}" type="presParOf" srcId="{3FF7D392-80D1-4186-853C-3B3FEF888A04}" destId="{6A4DA870-3D78-4D1A-8948-71E16E2CBBCB}" srcOrd="0" destOrd="0" presId="urn:microsoft.com/office/officeart/2005/8/layout/hProcess4"/>
    <dgm:cxn modelId="{5CA5524B-2E7B-44F8-9448-27A169A54AE1}" type="presParOf" srcId="{6A4DA870-3D78-4D1A-8948-71E16E2CBBCB}" destId="{F58CC48B-DBD5-43C8-9109-6B522BFB639F}" srcOrd="0" destOrd="0" presId="urn:microsoft.com/office/officeart/2005/8/layout/hProcess4"/>
    <dgm:cxn modelId="{A4BD4CE5-7D12-4AF3-B685-5C25D54E7A56}" type="presParOf" srcId="{6A4DA870-3D78-4D1A-8948-71E16E2CBBCB}" destId="{E7BD6082-8566-4F68-8F53-1CF81B9D7F00}" srcOrd="1" destOrd="0" presId="urn:microsoft.com/office/officeart/2005/8/layout/hProcess4"/>
    <dgm:cxn modelId="{CD5BCCC9-5F38-4684-B86E-16512B58E73C}" type="presParOf" srcId="{6A4DA870-3D78-4D1A-8948-71E16E2CBBCB}" destId="{616B5FE8-C90E-4325-B0EC-9D9C16479EA0}" srcOrd="2" destOrd="0" presId="urn:microsoft.com/office/officeart/2005/8/layout/hProcess4"/>
    <dgm:cxn modelId="{61092909-7C96-47B2-9DC1-7833C1F977D6}" type="presParOf" srcId="{6A4DA870-3D78-4D1A-8948-71E16E2CBBCB}" destId="{32C3B0EE-B58F-4509-8693-FD707D62D0FC}" srcOrd="3" destOrd="0" presId="urn:microsoft.com/office/officeart/2005/8/layout/hProcess4"/>
    <dgm:cxn modelId="{6286F31B-8AFC-41DF-A291-F18228F732DF}" type="presParOf" srcId="{6A4DA870-3D78-4D1A-8948-71E16E2CBBCB}" destId="{A838C83C-F7B4-4FE5-9320-F7B9DE81658F}" srcOrd="4" destOrd="0" presId="urn:microsoft.com/office/officeart/2005/8/layout/hProcess4"/>
    <dgm:cxn modelId="{7007A078-D1D9-4D4A-BFAB-CE00C6634AF4}" type="presParOf" srcId="{3FF7D392-80D1-4186-853C-3B3FEF888A04}" destId="{9E627D35-50E3-42C5-A4D7-BCA5CAC976CD}" srcOrd="1" destOrd="0" presId="urn:microsoft.com/office/officeart/2005/8/layout/hProcess4"/>
    <dgm:cxn modelId="{38E311FE-3EB4-4C8A-A7C5-4CB5C22AB02A}" type="presParOf" srcId="{3FF7D392-80D1-4186-853C-3B3FEF888A04}" destId="{C0C12615-94CF-475C-984B-A7A6C5B669C3}" srcOrd="2" destOrd="0" presId="urn:microsoft.com/office/officeart/2005/8/layout/hProcess4"/>
    <dgm:cxn modelId="{7BFA7F46-6107-414C-8A3A-149CFF491A00}" type="presParOf" srcId="{C0C12615-94CF-475C-984B-A7A6C5B669C3}" destId="{4A5D2094-F8D6-4A07-8C88-73FFE760B777}" srcOrd="0" destOrd="0" presId="urn:microsoft.com/office/officeart/2005/8/layout/hProcess4"/>
    <dgm:cxn modelId="{B8D4B68E-5B83-4A89-80DD-C64EEBECC5EF}" type="presParOf" srcId="{C0C12615-94CF-475C-984B-A7A6C5B669C3}" destId="{2E9AA0F5-64A9-40D4-BE2C-324DEFA2B8A1}" srcOrd="1" destOrd="0" presId="urn:microsoft.com/office/officeart/2005/8/layout/hProcess4"/>
    <dgm:cxn modelId="{9B4A5094-6FD9-47A1-B32B-A8B59465BFB7}" type="presParOf" srcId="{C0C12615-94CF-475C-984B-A7A6C5B669C3}" destId="{1863307D-97D0-4ABA-9255-2D8D73F2FF54}" srcOrd="2" destOrd="0" presId="urn:microsoft.com/office/officeart/2005/8/layout/hProcess4"/>
    <dgm:cxn modelId="{BCD0182E-A375-4F83-9255-0D3A43EC71C7}" type="presParOf" srcId="{C0C12615-94CF-475C-984B-A7A6C5B669C3}" destId="{183E9FF3-E1F9-438C-BB2A-A09560FBD087}" srcOrd="3" destOrd="0" presId="urn:microsoft.com/office/officeart/2005/8/layout/hProcess4"/>
    <dgm:cxn modelId="{13358A83-BD71-480F-B254-95910617E8EC}" type="presParOf" srcId="{C0C12615-94CF-475C-984B-A7A6C5B669C3}" destId="{BC068335-B8B7-448E-9C09-281A914A1982}" srcOrd="4" destOrd="0" presId="urn:microsoft.com/office/officeart/2005/8/layout/hProcess4"/>
    <dgm:cxn modelId="{AB9476C2-83C9-49E1-8AAB-451DA3B9BDB6}" type="presParOf" srcId="{3FF7D392-80D1-4186-853C-3B3FEF888A04}" destId="{A0984C69-9FAB-4EA3-8F23-D9144C3B5134}" srcOrd="3" destOrd="0" presId="urn:microsoft.com/office/officeart/2005/8/layout/hProcess4"/>
    <dgm:cxn modelId="{DFBF2D35-735B-4366-8290-285F615B2611}" type="presParOf" srcId="{3FF7D392-80D1-4186-853C-3B3FEF888A04}" destId="{A2E5464A-A385-48C2-BF67-F3F6A0670B67}" srcOrd="4" destOrd="0" presId="urn:microsoft.com/office/officeart/2005/8/layout/hProcess4"/>
    <dgm:cxn modelId="{4BE7686D-24DF-4356-808A-92BA71A99149}" type="presParOf" srcId="{A2E5464A-A385-48C2-BF67-F3F6A0670B67}" destId="{0E35B693-4C66-4EC9-AD41-01F6E2EFF2AE}" srcOrd="0" destOrd="0" presId="urn:microsoft.com/office/officeart/2005/8/layout/hProcess4"/>
    <dgm:cxn modelId="{17BE04A0-1F7D-44C0-9EB8-E80094A1628A}" type="presParOf" srcId="{A2E5464A-A385-48C2-BF67-F3F6A0670B67}" destId="{E64DDF25-38C9-4D07-83E6-AF0F71C300A2}" srcOrd="1" destOrd="0" presId="urn:microsoft.com/office/officeart/2005/8/layout/hProcess4"/>
    <dgm:cxn modelId="{FD6B8F70-0E05-4C8D-9209-9DD2006B6B03}" type="presParOf" srcId="{A2E5464A-A385-48C2-BF67-F3F6A0670B67}" destId="{20522D12-38F0-472A-AA7B-FDD1EF6EC579}" srcOrd="2" destOrd="0" presId="urn:microsoft.com/office/officeart/2005/8/layout/hProcess4"/>
    <dgm:cxn modelId="{B43B2A9F-34A5-4323-9832-D747B27AE703}" type="presParOf" srcId="{A2E5464A-A385-48C2-BF67-F3F6A0670B67}" destId="{636078E3-EBFD-4AE2-9078-F9CF45CF6E7D}" srcOrd="3" destOrd="0" presId="urn:microsoft.com/office/officeart/2005/8/layout/hProcess4"/>
    <dgm:cxn modelId="{7126A2A2-2D0D-429A-9544-02B5A8BCC34A}" type="presParOf" srcId="{A2E5464A-A385-48C2-BF67-F3F6A0670B67}" destId="{71B44300-B505-4F3A-B6F5-6DFD7471482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E3CF9B-1FB1-47EA-9B42-766E1CFE4FE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10915E-D16E-412D-A858-EB27518A0106}">
      <dgm:prSet phldrT="[Text]"/>
      <dgm:spPr/>
      <dgm:t>
        <a:bodyPr/>
        <a:lstStyle/>
        <a:p>
          <a:r>
            <a:rPr lang="en-US" dirty="0" smtClean="0"/>
            <a:t>Round-1</a:t>
          </a:r>
          <a:endParaRPr lang="en-US" dirty="0"/>
        </a:p>
      </dgm:t>
    </dgm:pt>
    <dgm:pt modelId="{6193BE03-9FA1-41D9-ACCF-2AF03C2E64E9}" type="parTrans" cxnId="{96F09B8D-F390-4B84-94DC-A34243950B8A}">
      <dgm:prSet/>
      <dgm:spPr/>
      <dgm:t>
        <a:bodyPr/>
        <a:lstStyle/>
        <a:p>
          <a:endParaRPr lang="en-US"/>
        </a:p>
      </dgm:t>
    </dgm:pt>
    <dgm:pt modelId="{675157A9-F9CE-418E-9A91-937D45FED1F2}" type="sibTrans" cxnId="{96F09B8D-F390-4B84-94DC-A34243950B8A}">
      <dgm:prSet/>
      <dgm:spPr/>
      <dgm:t>
        <a:bodyPr/>
        <a:lstStyle/>
        <a:p>
          <a:endParaRPr lang="en-US"/>
        </a:p>
      </dgm:t>
    </dgm:pt>
    <dgm:pt modelId="{25D66982-5E04-4886-BFE0-8DCE8B58C158}">
      <dgm:prSet phldrT="[Text]"/>
      <dgm:spPr/>
      <dgm:t>
        <a:bodyPr/>
        <a:lstStyle/>
        <a:p>
          <a:r>
            <a:rPr lang="en-US" dirty="0" smtClean="0"/>
            <a:t>Round-II</a:t>
          </a:r>
          <a:endParaRPr lang="en-US" dirty="0"/>
        </a:p>
      </dgm:t>
    </dgm:pt>
    <dgm:pt modelId="{72A1FE10-231E-42C6-8CE7-11FBF366A61B}" type="parTrans" cxnId="{616B97A0-C294-4EC7-8891-67447433DECF}">
      <dgm:prSet/>
      <dgm:spPr/>
      <dgm:t>
        <a:bodyPr/>
        <a:lstStyle/>
        <a:p>
          <a:endParaRPr lang="en-US"/>
        </a:p>
      </dgm:t>
    </dgm:pt>
    <dgm:pt modelId="{7C8F3F8B-8F33-4180-AE6F-72E586CF8F00}" type="sibTrans" cxnId="{616B97A0-C294-4EC7-8891-67447433DECF}">
      <dgm:prSet/>
      <dgm:spPr/>
      <dgm:t>
        <a:bodyPr/>
        <a:lstStyle/>
        <a:p>
          <a:endParaRPr lang="en-US"/>
        </a:p>
      </dgm:t>
    </dgm:pt>
    <dgm:pt modelId="{450062BA-9140-4DB2-B873-513F76FF46CC}">
      <dgm:prSet phldrT="[Text]"/>
      <dgm:spPr/>
      <dgm:t>
        <a:bodyPr/>
        <a:lstStyle/>
        <a:p>
          <a:r>
            <a:rPr lang="en-US" b="1" dirty="0" smtClean="0"/>
            <a:t>15 days camp by Children Levels</a:t>
          </a:r>
          <a:endParaRPr lang="en-US" b="1" dirty="0"/>
        </a:p>
      </dgm:t>
    </dgm:pt>
    <dgm:pt modelId="{B6EF41CB-4666-434D-B36D-35483591C813}" type="parTrans" cxnId="{AD90E370-DEBD-4CAD-A63C-4BB20D62CA79}">
      <dgm:prSet/>
      <dgm:spPr/>
      <dgm:t>
        <a:bodyPr/>
        <a:lstStyle/>
        <a:p>
          <a:endParaRPr lang="en-US"/>
        </a:p>
      </dgm:t>
    </dgm:pt>
    <dgm:pt modelId="{C66AFFD9-F43A-4245-878F-F37688A88D16}" type="sibTrans" cxnId="{AD90E370-DEBD-4CAD-A63C-4BB20D62CA79}">
      <dgm:prSet/>
      <dgm:spPr/>
      <dgm:t>
        <a:bodyPr/>
        <a:lstStyle/>
        <a:p>
          <a:endParaRPr lang="en-US"/>
        </a:p>
      </dgm:t>
    </dgm:pt>
    <dgm:pt modelId="{1E8681F7-B176-4572-81F5-1CAE2D274969}">
      <dgm:prSet phldrT="[Text]"/>
      <dgm:spPr/>
      <dgm:t>
        <a:bodyPr/>
        <a:lstStyle/>
        <a:p>
          <a:r>
            <a:rPr lang="en-US" dirty="0" smtClean="0"/>
            <a:t>Round-III</a:t>
          </a:r>
          <a:endParaRPr lang="en-US" dirty="0"/>
        </a:p>
      </dgm:t>
    </dgm:pt>
    <dgm:pt modelId="{5D203FFC-4B8C-438F-AB7F-57FFA0FFBA33}" type="parTrans" cxnId="{1424077E-E868-4DA7-A244-FB1D68B717BF}">
      <dgm:prSet/>
      <dgm:spPr/>
      <dgm:t>
        <a:bodyPr/>
        <a:lstStyle/>
        <a:p>
          <a:endParaRPr lang="en-US"/>
        </a:p>
      </dgm:t>
    </dgm:pt>
    <dgm:pt modelId="{9BF0377B-6F2C-43D3-8911-273F09C1575E}" type="sibTrans" cxnId="{1424077E-E868-4DA7-A244-FB1D68B717BF}">
      <dgm:prSet/>
      <dgm:spPr/>
      <dgm:t>
        <a:bodyPr/>
        <a:lstStyle/>
        <a:p>
          <a:endParaRPr lang="en-US"/>
        </a:p>
      </dgm:t>
    </dgm:pt>
    <dgm:pt modelId="{35D57198-D507-4C11-BE6E-AB7542491289}">
      <dgm:prSet phldrT="[Text]"/>
      <dgm:spPr/>
      <dgm:t>
        <a:bodyPr/>
        <a:lstStyle/>
        <a:p>
          <a:r>
            <a:rPr lang="en-US" b="1" dirty="0" smtClean="0"/>
            <a:t>15 </a:t>
          </a:r>
          <a:r>
            <a:rPr lang="en-US" b="1" dirty="0"/>
            <a:t>days </a:t>
          </a:r>
          <a:r>
            <a:rPr lang="en-US" b="1" dirty="0" smtClean="0"/>
            <a:t>camp by Children Levels</a:t>
          </a:r>
          <a:endParaRPr lang="en-US" b="1" dirty="0"/>
        </a:p>
      </dgm:t>
    </dgm:pt>
    <dgm:pt modelId="{167ED1B9-E8BA-41B8-86B9-D496358AE02D}" type="parTrans" cxnId="{D83C3105-309A-489E-9F67-F87A60A895F8}">
      <dgm:prSet/>
      <dgm:spPr/>
      <dgm:t>
        <a:bodyPr/>
        <a:lstStyle/>
        <a:p>
          <a:endParaRPr lang="en-US"/>
        </a:p>
      </dgm:t>
    </dgm:pt>
    <dgm:pt modelId="{59C5E29F-9959-4DEC-88EF-D621E15FACEE}" type="sibTrans" cxnId="{D83C3105-309A-489E-9F67-F87A60A895F8}">
      <dgm:prSet/>
      <dgm:spPr/>
      <dgm:t>
        <a:bodyPr/>
        <a:lstStyle/>
        <a:p>
          <a:endParaRPr lang="en-US"/>
        </a:p>
      </dgm:t>
    </dgm:pt>
    <dgm:pt modelId="{8A4DC0A5-5B25-48D3-AEC4-919204153676}">
      <dgm:prSet phldrT="[Text]"/>
      <dgm:spPr/>
      <dgm:t>
        <a:bodyPr/>
        <a:lstStyle/>
        <a:p>
          <a:r>
            <a:rPr lang="en-US" b="1" dirty="0" smtClean="0"/>
            <a:t>15 </a:t>
          </a:r>
          <a:r>
            <a:rPr lang="en-US" b="1" dirty="0"/>
            <a:t>days </a:t>
          </a:r>
          <a:r>
            <a:rPr lang="en-US" b="1" dirty="0" smtClean="0"/>
            <a:t>Camp by Children Level</a:t>
          </a:r>
          <a:endParaRPr lang="en-US" b="1" dirty="0"/>
        </a:p>
      </dgm:t>
    </dgm:pt>
    <dgm:pt modelId="{1FF0573B-284E-48A3-88C3-B1A89CBE315F}" type="parTrans" cxnId="{0E9FC263-96CA-4161-AEA1-FA19AD954636}">
      <dgm:prSet/>
      <dgm:spPr/>
      <dgm:t>
        <a:bodyPr/>
        <a:lstStyle/>
        <a:p>
          <a:endParaRPr lang="en-US"/>
        </a:p>
      </dgm:t>
    </dgm:pt>
    <dgm:pt modelId="{5468FF75-8E1D-44EF-9086-646EE0BB1BA1}" type="sibTrans" cxnId="{0E9FC263-96CA-4161-AEA1-FA19AD954636}">
      <dgm:prSet/>
      <dgm:spPr/>
      <dgm:t>
        <a:bodyPr/>
        <a:lstStyle/>
        <a:p>
          <a:endParaRPr lang="en-US"/>
        </a:p>
      </dgm:t>
    </dgm:pt>
    <dgm:pt modelId="{DB9AFBB6-37DB-4596-81A9-82F1DAA59D28}">
      <dgm:prSet phldrT="[Text]"/>
      <dgm:spPr/>
      <dgm:t>
        <a:bodyPr/>
        <a:lstStyle/>
        <a:p>
          <a:r>
            <a:rPr lang="en-US" b="1" dirty="0"/>
            <a:t>Baseline Assessment</a:t>
          </a:r>
        </a:p>
      </dgm:t>
    </dgm:pt>
    <dgm:pt modelId="{207A0F3E-FE1E-45B1-A77A-A98323C2E76F}" type="parTrans" cxnId="{9E90AAB8-A8BD-4BBB-BBFF-48EEBF8BAC9E}">
      <dgm:prSet/>
      <dgm:spPr/>
      <dgm:t>
        <a:bodyPr/>
        <a:lstStyle/>
        <a:p>
          <a:endParaRPr lang="en-US"/>
        </a:p>
      </dgm:t>
    </dgm:pt>
    <dgm:pt modelId="{741D8B3D-0127-44A4-83CA-312956132D83}" type="sibTrans" cxnId="{9E90AAB8-A8BD-4BBB-BBFF-48EEBF8BAC9E}">
      <dgm:prSet/>
      <dgm:spPr/>
      <dgm:t>
        <a:bodyPr/>
        <a:lstStyle/>
        <a:p>
          <a:endParaRPr lang="en-US"/>
        </a:p>
      </dgm:t>
    </dgm:pt>
    <dgm:pt modelId="{75E43463-6AF3-4FA8-B7B7-C717C78A8BCB}">
      <dgm:prSet phldrT="[Text]"/>
      <dgm:spPr/>
      <dgm:t>
        <a:bodyPr/>
        <a:lstStyle/>
        <a:p>
          <a:r>
            <a:rPr lang="en-US" b="1" dirty="0"/>
            <a:t>Final </a:t>
          </a:r>
          <a:r>
            <a:rPr lang="en-US" b="1" dirty="0" smtClean="0"/>
            <a:t>Assessment</a:t>
          </a:r>
          <a:endParaRPr lang="en-US" b="1" dirty="0"/>
        </a:p>
      </dgm:t>
    </dgm:pt>
    <dgm:pt modelId="{249C2778-611C-4081-BBC3-99316DF01D7B}" type="parTrans" cxnId="{43690D39-238D-4CEE-80AB-81B9CAB81207}">
      <dgm:prSet/>
      <dgm:spPr/>
      <dgm:t>
        <a:bodyPr/>
        <a:lstStyle/>
        <a:p>
          <a:endParaRPr lang="en-US"/>
        </a:p>
      </dgm:t>
    </dgm:pt>
    <dgm:pt modelId="{650B2C3E-6286-4BBC-955F-BA8631326A78}" type="sibTrans" cxnId="{43690D39-238D-4CEE-80AB-81B9CAB81207}">
      <dgm:prSet/>
      <dgm:spPr/>
      <dgm:t>
        <a:bodyPr/>
        <a:lstStyle/>
        <a:p>
          <a:endParaRPr lang="en-US"/>
        </a:p>
      </dgm:t>
    </dgm:pt>
    <dgm:pt modelId="{2988DC7B-D7E9-44B5-B8F6-140B8864630A}">
      <dgm:prSet phldrT="[Text]"/>
      <dgm:spPr/>
      <dgm:t>
        <a:bodyPr/>
        <a:lstStyle/>
        <a:p>
          <a:r>
            <a:rPr lang="en-US" b="1" dirty="0" smtClean="0"/>
            <a:t>2</a:t>
          </a:r>
          <a:r>
            <a:rPr lang="en-US" b="1" baseline="30000" dirty="0" smtClean="0"/>
            <a:t>nd</a:t>
          </a:r>
          <a:r>
            <a:rPr lang="en-US" b="1" dirty="0" smtClean="0"/>
            <a:t> Term Assessment </a:t>
          </a:r>
          <a:endParaRPr lang="en-US" b="1" dirty="0"/>
        </a:p>
      </dgm:t>
    </dgm:pt>
    <dgm:pt modelId="{6AB39781-44CE-4656-8DCC-6BDBD3EBBF6C}" type="parTrans" cxnId="{D4A1C446-803C-455E-BF5B-44BB62D86B09}">
      <dgm:prSet/>
      <dgm:spPr/>
      <dgm:t>
        <a:bodyPr/>
        <a:lstStyle/>
        <a:p>
          <a:endParaRPr lang="en-US"/>
        </a:p>
      </dgm:t>
    </dgm:pt>
    <dgm:pt modelId="{BF87D9D2-291F-4CFA-8943-92897A002793}" type="sibTrans" cxnId="{D4A1C446-803C-455E-BF5B-44BB62D86B09}">
      <dgm:prSet/>
      <dgm:spPr/>
      <dgm:t>
        <a:bodyPr/>
        <a:lstStyle/>
        <a:p>
          <a:endParaRPr lang="en-US"/>
        </a:p>
      </dgm:t>
    </dgm:pt>
    <dgm:pt modelId="{E9BFA077-7B1B-455C-B45F-4BBF1E1E8E4F}">
      <dgm:prSet phldrT="[Text]"/>
      <dgm:spPr/>
      <dgm:t>
        <a:bodyPr/>
        <a:lstStyle/>
        <a:p>
          <a:r>
            <a:rPr lang="en-US" b="1" dirty="0" smtClean="0"/>
            <a:t>3</a:t>
          </a:r>
          <a:r>
            <a:rPr lang="en-US" b="1" baseline="30000" dirty="0" smtClean="0"/>
            <a:t>rd</a:t>
          </a:r>
          <a:r>
            <a:rPr lang="en-US" b="1" dirty="0" smtClean="0"/>
            <a:t> Term Assessment 	</a:t>
          </a:r>
          <a:endParaRPr lang="en-US" b="1" dirty="0"/>
        </a:p>
      </dgm:t>
    </dgm:pt>
    <dgm:pt modelId="{286768E4-48BA-47A6-BE0E-1BBF9E5BE2C8}" type="parTrans" cxnId="{EDF51F9B-DC25-4686-8D8A-746605D00523}">
      <dgm:prSet/>
      <dgm:spPr/>
      <dgm:t>
        <a:bodyPr/>
        <a:lstStyle/>
        <a:p>
          <a:endParaRPr lang="en-US"/>
        </a:p>
      </dgm:t>
    </dgm:pt>
    <dgm:pt modelId="{2272DA39-0BCC-4342-B62A-4FAF5813E3DB}" type="sibTrans" cxnId="{EDF51F9B-DC25-4686-8D8A-746605D00523}">
      <dgm:prSet/>
      <dgm:spPr/>
      <dgm:t>
        <a:bodyPr/>
        <a:lstStyle/>
        <a:p>
          <a:endParaRPr lang="en-US"/>
        </a:p>
      </dgm:t>
    </dgm:pt>
    <dgm:pt modelId="{B10CCDD5-8ECC-45E2-BF30-E8407268B339}" type="pres">
      <dgm:prSet presAssocID="{4AE3CF9B-1FB1-47EA-9B42-766E1CFE4FE8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4803B4-0968-4E50-8375-93CB33C4E800}" type="pres">
      <dgm:prSet presAssocID="{4AE3CF9B-1FB1-47EA-9B42-766E1CFE4FE8}" presName="arrow" presStyleLbl="bgShp" presStyleIdx="0" presStyleCnt="1"/>
      <dgm:spPr/>
    </dgm:pt>
    <dgm:pt modelId="{FD4A9F76-12F0-48D6-A119-D8F23329D298}" type="pres">
      <dgm:prSet presAssocID="{4AE3CF9B-1FB1-47EA-9B42-766E1CFE4FE8}" presName="linearProcess" presStyleCnt="0"/>
      <dgm:spPr/>
    </dgm:pt>
    <dgm:pt modelId="{B127B292-292A-4A26-9B7F-0CDFFF03A370}" type="pres">
      <dgm:prSet presAssocID="{B110915E-D16E-412D-A858-EB27518A0106}" presName="textNode" presStyleLbl="node1" presStyleIdx="0" presStyleCnt="3" custScaleY="83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90658D-D2B9-4B84-A00C-621205F7FF2D}" type="pres">
      <dgm:prSet presAssocID="{675157A9-F9CE-418E-9A91-937D45FED1F2}" presName="sibTrans" presStyleCnt="0"/>
      <dgm:spPr/>
    </dgm:pt>
    <dgm:pt modelId="{4CC7F921-72F9-433B-9E32-D2B2BDD3EF02}" type="pres">
      <dgm:prSet presAssocID="{25D66982-5E04-4886-BFE0-8DCE8B58C158}" presName="textNode" presStyleLbl="node1" presStyleIdx="1" presStyleCnt="3" custScaleY="81817" custLinFactNeighborY="7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8956B2-3569-48D1-82D1-186CE9CDB009}" type="pres">
      <dgm:prSet presAssocID="{7C8F3F8B-8F33-4180-AE6F-72E586CF8F00}" presName="sibTrans" presStyleCnt="0"/>
      <dgm:spPr/>
    </dgm:pt>
    <dgm:pt modelId="{77B67B20-AB8D-4D3D-9F05-70FE42F4B0CA}" type="pres">
      <dgm:prSet presAssocID="{1E8681F7-B176-4572-81F5-1CAE2D274969}" presName="textNode" presStyleLbl="node1" presStyleIdx="2" presStyleCnt="3" custScaleY="83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90AAB8-A8BD-4BBB-BBFF-48EEBF8BAC9E}" srcId="{B110915E-D16E-412D-A858-EB27518A0106}" destId="{DB9AFBB6-37DB-4596-81A9-82F1DAA59D28}" srcOrd="0" destOrd="0" parTransId="{207A0F3E-FE1E-45B1-A77A-A98323C2E76F}" sibTransId="{741D8B3D-0127-44A4-83CA-312956132D83}"/>
    <dgm:cxn modelId="{C2FB0691-8D1F-443C-901A-F8E414D0EC6B}" type="presOf" srcId="{450062BA-9140-4DB2-B873-513F76FF46CC}" destId="{4CC7F921-72F9-433B-9E32-D2B2BDD3EF02}" srcOrd="0" destOrd="1" presId="urn:microsoft.com/office/officeart/2005/8/layout/hProcess9"/>
    <dgm:cxn modelId="{D10B72DC-7CED-4552-ACE1-EA3629D262AF}" type="presOf" srcId="{75E43463-6AF3-4FA8-B7B7-C717C78A8BCB}" destId="{77B67B20-AB8D-4D3D-9F05-70FE42F4B0CA}" srcOrd="0" destOrd="2" presId="urn:microsoft.com/office/officeart/2005/8/layout/hProcess9"/>
    <dgm:cxn modelId="{0DC788D6-E2B9-4A38-938E-097F87CDC9A2}" type="presOf" srcId="{E9BFA077-7B1B-455C-B45F-4BBF1E1E8E4F}" destId="{4CC7F921-72F9-433B-9E32-D2B2BDD3EF02}" srcOrd="0" destOrd="2" presId="urn:microsoft.com/office/officeart/2005/8/layout/hProcess9"/>
    <dgm:cxn modelId="{3322F6CF-01ED-44A9-BA20-F6EB2FBA00DC}" type="presOf" srcId="{8A4DC0A5-5B25-48D3-AEC4-919204153676}" destId="{B127B292-292A-4A26-9B7F-0CDFFF03A370}" srcOrd="0" destOrd="2" presId="urn:microsoft.com/office/officeart/2005/8/layout/hProcess9"/>
    <dgm:cxn modelId="{0E9FC263-96CA-4161-AEA1-FA19AD954636}" srcId="{B110915E-D16E-412D-A858-EB27518A0106}" destId="{8A4DC0A5-5B25-48D3-AEC4-919204153676}" srcOrd="1" destOrd="0" parTransId="{1FF0573B-284E-48A3-88C3-B1A89CBE315F}" sibTransId="{5468FF75-8E1D-44EF-9086-646EE0BB1BA1}"/>
    <dgm:cxn modelId="{96F09B8D-F390-4B84-94DC-A34243950B8A}" srcId="{4AE3CF9B-1FB1-47EA-9B42-766E1CFE4FE8}" destId="{B110915E-D16E-412D-A858-EB27518A0106}" srcOrd="0" destOrd="0" parTransId="{6193BE03-9FA1-41D9-ACCF-2AF03C2E64E9}" sibTransId="{675157A9-F9CE-418E-9A91-937D45FED1F2}"/>
    <dgm:cxn modelId="{616B97A0-C294-4EC7-8891-67447433DECF}" srcId="{4AE3CF9B-1FB1-47EA-9B42-766E1CFE4FE8}" destId="{25D66982-5E04-4886-BFE0-8DCE8B58C158}" srcOrd="1" destOrd="0" parTransId="{72A1FE10-231E-42C6-8CE7-11FBF366A61B}" sibTransId="{7C8F3F8B-8F33-4180-AE6F-72E586CF8F00}"/>
    <dgm:cxn modelId="{D4A1C446-803C-455E-BF5B-44BB62D86B09}" srcId="{B110915E-D16E-412D-A858-EB27518A0106}" destId="{2988DC7B-D7E9-44B5-B8F6-140B8864630A}" srcOrd="2" destOrd="0" parTransId="{6AB39781-44CE-4656-8DCC-6BDBD3EBBF6C}" sibTransId="{BF87D9D2-291F-4CFA-8943-92897A002793}"/>
    <dgm:cxn modelId="{8A18386F-3E79-45A0-9B08-35E1EFA5062D}" type="presOf" srcId="{B110915E-D16E-412D-A858-EB27518A0106}" destId="{B127B292-292A-4A26-9B7F-0CDFFF03A370}" srcOrd="0" destOrd="0" presId="urn:microsoft.com/office/officeart/2005/8/layout/hProcess9"/>
    <dgm:cxn modelId="{2B32A21F-7311-48D2-9EDD-1C3CA8BE1CD9}" type="presOf" srcId="{4AE3CF9B-1FB1-47EA-9B42-766E1CFE4FE8}" destId="{B10CCDD5-8ECC-45E2-BF30-E8407268B339}" srcOrd="0" destOrd="0" presId="urn:microsoft.com/office/officeart/2005/8/layout/hProcess9"/>
    <dgm:cxn modelId="{09277B10-6670-446A-829A-7C0A6D0DC544}" type="presOf" srcId="{35D57198-D507-4C11-BE6E-AB7542491289}" destId="{77B67B20-AB8D-4D3D-9F05-70FE42F4B0CA}" srcOrd="0" destOrd="1" presId="urn:microsoft.com/office/officeart/2005/8/layout/hProcess9"/>
    <dgm:cxn modelId="{B4BD5088-26C7-4FF9-8A81-AB2CBD18C152}" type="presOf" srcId="{25D66982-5E04-4886-BFE0-8DCE8B58C158}" destId="{4CC7F921-72F9-433B-9E32-D2B2BDD3EF02}" srcOrd="0" destOrd="0" presId="urn:microsoft.com/office/officeart/2005/8/layout/hProcess9"/>
    <dgm:cxn modelId="{E2B0AA90-B456-4E00-A55F-1A451644B4CC}" type="presOf" srcId="{1E8681F7-B176-4572-81F5-1CAE2D274969}" destId="{77B67B20-AB8D-4D3D-9F05-70FE42F4B0CA}" srcOrd="0" destOrd="0" presId="urn:microsoft.com/office/officeart/2005/8/layout/hProcess9"/>
    <dgm:cxn modelId="{D83C3105-309A-489E-9F67-F87A60A895F8}" srcId="{1E8681F7-B176-4572-81F5-1CAE2D274969}" destId="{35D57198-D507-4C11-BE6E-AB7542491289}" srcOrd="0" destOrd="0" parTransId="{167ED1B9-E8BA-41B8-86B9-D496358AE02D}" sibTransId="{59C5E29F-9959-4DEC-88EF-D621E15FACEE}"/>
    <dgm:cxn modelId="{DC0ACD71-5707-48C5-B324-F422145732E9}" type="presOf" srcId="{DB9AFBB6-37DB-4596-81A9-82F1DAA59D28}" destId="{B127B292-292A-4A26-9B7F-0CDFFF03A370}" srcOrd="0" destOrd="1" presId="urn:microsoft.com/office/officeart/2005/8/layout/hProcess9"/>
    <dgm:cxn modelId="{A431BCDD-98C9-4E9A-A935-771721170D0C}" type="presOf" srcId="{2988DC7B-D7E9-44B5-B8F6-140B8864630A}" destId="{B127B292-292A-4A26-9B7F-0CDFFF03A370}" srcOrd="0" destOrd="3" presId="urn:microsoft.com/office/officeart/2005/8/layout/hProcess9"/>
    <dgm:cxn modelId="{EDF51F9B-DC25-4686-8D8A-746605D00523}" srcId="{25D66982-5E04-4886-BFE0-8DCE8B58C158}" destId="{E9BFA077-7B1B-455C-B45F-4BBF1E1E8E4F}" srcOrd="1" destOrd="0" parTransId="{286768E4-48BA-47A6-BE0E-1BBF9E5BE2C8}" sibTransId="{2272DA39-0BCC-4342-B62A-4FAF5813E3DB}"/>
    <dgm:cxn modelId="{43690D39-238D-4CEE-80AB-81B9CAB81207}" srcId="{1E8681F7-B176-4572-81F5-1CAE2D274969}" destId="{75E43463-6AF3-4FA8-B7B7-C717C78A8BCB}" srcOrd="1" destOrd="0" parTransId="{249C2778-611C-4081-BBC3-99316DF01D7B}" sibTransId="{650B2C3E-6286-4BBC-955F-BA8631326A78}"/>
    <dgm:cxn modelId="{AD90E370-DEBD-4CAD-A63C-4BB20D62CA79}" srcId="{25D66982-5E04-4886-BFE0-8DCE8B58C158}" destId="{450062BA-9140-4DB2-B873-513F76FF46CC}" srcOrd="0" destOrd="0" parTransId="{B6EF41CB-4666-434D-B36D-35483591C813}" sibTransId="{C66AFFD9-F43A-4245-878F-F37688A88D16}"/>
    <dgm:cxn modelId="{1424077E-E868-4DA7-A244-FB1D68B717BF}" srcId="{4AE3CF9B-1FB1-47EA-9B42-766E1CFE4FE8}" destId="{1E8681F7-B176-4572-81F5-1CAE2D274969}" srcOrd="2" destOrd="0" parTransId="{5D203FFC-4B8C-438F-AB7F-57FFA0FFBA33}" sibTransId="{9BF0377B-6F2C-43D3-8911-273F09C1575E}"/>
    <dgm:cxn modelId="{95346032-CAA6-4AFD-8AF8-274D73625702}" type="presParOf" srcId="{B10CCDD5-8ECC-45E2-BF30-E8407268B339}" destId="{7D4803B4-0968-4E50-8375-93CB33C4E800}" srcOrd="0" destOrd="0" presId="urn:microsoft.com/office/officeart/2005/8/layout/hProcess9"/>
    <dgm:cxn modelId="{F6EBF2AF-6E75-43ED-AAF1-D1B551D9966F}" type="presParOf" srcId="{B10CCDD5-8ECC-45E2-BF30-E8407268B339}" destId="{FD4A9F76-12F0-48D6-A119-D8F23329D298}" srcOrd="1" destOrd="0" presId="urn:microsoft.com/office/officeart/2005/8/layout/hProcess9"/>
    <dgm:cxn modelId="{5F459FDB-E5F2-47EA-8963-3F2CB3F36535}" type="presParOf" srcId="{FD4A9F76-12F0-48D6-A119-D8F23329D298}" destId="{B127B292-292A-4A26-9B7F-0CDFFF03A370}" srcOrd="0" destOrd="0" presId="urn:microsoft.com/office/officeart/2005/8/layout/hProcess9"/>
    <dgm:cxn modelId="{AF08B7A6-A1B0-44BF-B80C-3740CC9AA682}" type="presParOf" srcId="{FD4A9F76-12F0-48D6-A119-D8F23329D298}" destId="{6390658D-D2B9-4B84-A00C-621205F7FF2D}" srcOrd="1" destOrd="0" presId="urn:microsoft.com/office/officeart/2005/8/layout/hProcess9"/>
    <dgm:cxn modelId="{6758A039-DB66-49E5-AADC-0A13825A078A}" type="presParOf" srcId="{FD4A9F76-12F0-48D6-A119-D8F23329D298}" destId="{4CC7F921-72F9-433B-9E32-D2B2BDD3EF02}" srcOrd="2" destOrd="0" presId="urn:microsoft.com/office/officeart/2005/8/layout/hProcess9"/>
    <dgm:cxn modelId="{1370FE14-023D-46D5-AED0-D7F1D9AA1108}" type="presParOf" srcId="{FD4A9F76-12F0-48D6-A119-D8F23329D298}" destId="{8A8956B2-3569-48D1-82D1-186CE9CDB009}" srcOrd="3" destOrd="0" presId="urn:microsoft.com/office/officeart/2005/8/layout/hProcess9"/>
    <dgm:cxn modelId="{10FB2C33-532C-498A-A3E7-1F69F97D03D5}" type="presParOf" srcId="{FD4A9F76-12F0-48D6-A119-D8F23329D298}" destId="{77B67B20-AB8D-4D3D-9F05-70FE42F4B0CA}" srcOrd="4" destOrd="0" presId="urn:microsoft.com/office/officeart/2005/8/layout/hProcess9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6B0A5B-C192-44DB-AEFC-47735DF95299}">
      <dsp:nvSpPr>
        <dsp:cNvPr id="0" name=""/>
        <dsp:cNvSpPr/>
      </dsp:nvSpPr>
      <dsp:spPr>
        <a:xfrm>
          <a:off x="2590793" y="496"/>
          <a:ext cx="3352812" cy="19347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kern="1200" dirty="0" err="1" smtClean="0"/>
            <a:t>Muzaffargarh</a:t>
          </a:r>
          <a:endParaRPr lang="en-US" sz="2300" b="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kern="1200" dirty="0" smtClean="0"/>
            <a:t>Rahim </a:t>
          </a:r>
          <a:r>
            <a:rPr lang="en-US" sz="2300" b="0" kern="1200" dirty="0" err="1" smtClean="0"/>
            <a:t>Yar</a:t>
          </a:r>
          <a:r>
            <a:rPr lang="en-US" sz="2300" b="0" kern="1200" dirty="0" smtClean="0"/>
            <a:t> Khan</a:t>
          </a:r>
          <a:endParaRPr lang="en-US" sz="2300" b="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kern="1200" dirty="0" smtClean="0"/>
            <a:t>Multan</a:t>
          </a:r>
          <a:endParaRPr lang="en-US" sz="2300" b="0" kern="1200" dirty="0"/>
        </a:p>
      </dsp:txBody>
      <dsp:txXfrm>
        <a:off x="2590793" y="496"/>
        <a:ext cx="3352812" cy="1934765"/>
      </dsp:txXfrm>
    </dsp:sp>
    <dsp:sp modelId="{8BC587D5-833B-42D2-B80E-B3E68B45CCF8}">
      <dsp:nvSpPr>
        <dsp:cNvPr id="0" name=""/>
        <dsp:cNvSpPr/>
      </dsp:nvSpPr>
      <dsp:spPr>
        <a:xfrm>
          <a:off x="76206" y="496"/>
          <a:ext cx="2438400" cy="1934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Punjab</a:t>
          </a:r>
          <a:endParaRPr lang="en-US" sz="4700" kern="1200" dirty="0"/>
        </a:p>
      </dsp:txBody>
      <dsp:txXfrm>
        <a:off x="76206" y="496"/>
        <a:ext cx="2438400" cy="1934765"/>
      </dsp:txXfrm>
    </dsp:sp>
    <dsp:sp modelId="{EA2121F9-BD18-4861-94BB-C3A6A04E2584}">
      <dsp:nvSpPr>
        <dsp:cNvPr id="0" name=""/>
        <dsp:cNvSpPr/>
      </dsp:nvSpPr>
      <dsp:spPr>
        <a:xfrm>
          <a:off x="2590793" y="2590799"/>
          <a:ext cx="3352812" cy="10106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0" kern="1200" dirty="0" smtClean="0"/>
            <a:t>Shikarpur</a:t>
          </a:r>
          <a:endParaRPr lang="en-US" sz="2300" b="0" kern="1200" dirty="0"/>
        </a:p>
      </dsp:txBody>
      <dsp:txXfrm>
        <a:off x="2590793" y="2590799"/>
        <a:ext cx="3352812" cy="1010644"/>
      </dsp:txXfrm>
    </dsp:sp>
    <dsp:sp modelId="{B57BBE19-447C-4FE6-99F8-2151AD6811C2}">
      <dsp:nvSpPr>
        <dsp:cNvPr id="0" name=""/>
        <dsp:cNvSpPr/>
      </dsp:nvSpPr>
      <dsp:spPr>
        <a:xfrm>
          <a:off x="76206" y="2128738"/>
          <a:ext cx="2438400" cy="1934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Sindh</a:t>
          </a:r>
          <a:endParaRPr lang="en-US" sz="4700" kern="1200" dirty="0"/>
        </a:p>
      </dsp:txBody>
      <dsp:txXfrm>
        <a:off x="76206" y="2128738"/>
        <a:ext cx="2438400" cy="193476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BD6082-8566-4F68-8F53-1CF81B9D7F00}">
      <dsp:nvSpPr>
        <dsp:cNvPr id="0" name=""/>
        <dsp:cNvSpPr/>
      </dsp:nvSpPr>
      <dsp:spPr>
        <a:xfrm>
          <a:off x="843010" y="733977"/>
          <a:ext cx="1674977" cy="1381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ECD- </a:t>
          </a:r>
          <a:r>
            <a:rPr lang="en-US" sz="1500" kern="1200" dirty="0" err="1" smtClean="0"/>
            <a:t>Sanjah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Vehra</a:t>
          </a:r>
          <a:r>
            <a:rPr lang="en-US" sz="1500" kern="1200" dirty="0" smtClean="0"/>
            <a:t> -  6months -56 months </a:t>
          </a:r>
          <a:endParaRPr lang="en-US" sz="1500" kern="1200" dirty="0"/>
        </a:p>
      </dsp:txBody>
      <dsp:txXfrm>
        <a:off x="843010" y="733977"/>
        <a:ext cx="1674977" cy="1085469"/>
      </dsp:txXfrm>
    </dsp:sp>
    <dsp:sp modelId="{9E627D35-50E3-42C5-A4D7-BCA5CAC976CD}">
      <dsp:nvSpPr>
        <dsp:cNvPr id="0" name=""/>
        <dsp:cNvSpPr/>
      </dsp:nvSpPr>
      <dsp:spPr>
        <a:xfrm>
          <a:off x="1742549" y="828226"/>
          <a:ext cx="2170503" cy="2170503"/>
        </a:xfrm>
        <a:prstGeom prst="leftCircularArrow">
          <a:avLst>
            <a:gd name="adj1" fmla="val 3907"/>
            <a:gd name="adj2" fmla="val 489584"/>
            <a:gd name="adj3" fmla="val 2295005"/>
            <a:gd name="adj4" fmla="val 9054399"/>
            <a:gd name="adj5" fmla="val 455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C3B0EE-B58F-4509-8693-FD707D62D0FC}">
      <dsp:nvSpPr>
        <dsp:cNvPr id="0" name=""/>
        <dsp:cNvSpPr/>
      </dsp:nvSpPr>
      <dsp:spPr>
        <a:xfrm>
          <a:off x="1215328" y="1804416"/>
          <a:ext cx="1488868" cy="5920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ECD -SV</a:t>
          </a:r>
          <a:endParaRPr lang="en-US" sz="1700" kern="1200" dirty="0"/>
        </a:p>
      </dsp:txBody>
      <dsp:txXfrm>
        <a:off x="1215328" y="1804416"/>
        <a:ext cx="1488868" cy="592074"/>
      </dsp:txXfrm>
    </dsp:sp>
    <dsp:sp modelId="{2E9AA0F5-64A9-40D4-BE2C-324DEFA2B8A1}">
      <dsp:nvSpPr>
        <dsp:cNvPr id="0" name=""/>
        <dsp:cNvSpPr/>
      </dsp:nvSpPr>
      <dsp:spPr>
        <a:xfrm>
          <a:off x="3212726" y="733977"/>
          <a:ext cx="1674977" cy="1381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ECE-Primary School -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5-10 years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kern="1200" dirty="0"/>
        </a:p>
      </dsp:txBody>
      <dsp:txXfrm>
        <a:off x="3212726" y="1030014"/>
        <a:ext cx="1674977" cy="1085469"/>
      </dsp:txXfrm>
    </dsp:sp>
    <dsp:sp modelId="{A0984C69-9FAB-4EA3-8F23-D9144C3B5134}">
      <dsp:nvSpPr>
        <dsp:cNvPr id="0" name=""/>
        <dsp:cNvSpPr/>
      </dsp:nvSpPr>
      <dsp:spPr>
        <a:xfrm>
          <a:off x="3997156" y="-195480"/>
          <a:ext cx="2264083" cy="2264083"/>
        </a:xfrm>
        <a:prstGeom prst="circularArrow">
          <a:avLst>
            <a:gd name="adj1" fmla="val 3746"/>
            <a:gd name="adj2" fmla="val 467526"/>
            <a:gd name="adj3" fmla="val 19356963"/>
            <a:gd name="adj4" fmla="val 12575511"/>
            <a:gd name="adj5" fmla="val 437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E9FF3-E1F9-438C-BB2A-A09560FBD087}">
      <dsp:nvSpPr>
        <dsp:cNvPr id="0" name=""/>
        <dsp:cNvSpPr/>
      </dsp:nvSpPr>
      <dsp:spPr>
        <a:xfrm>
          <a:off x="3480274" y="422910"/>
          <a:ext cx="1488868" cy="592074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ECE/Primary</a:t>
          </a:r>
          <a:r>
            <a:rPr lang="en-US" sz="1700" kern="1200" dirty="0" smtClean="0"/>
            <a:t> </a:t>
          </a:r>
          <a:endParaRPr lang="en-US" sz="1700" kern="1200" dirty="0"/>
        </a:p>
      </dsp:txBody>
      <dsp:txXfrm>
        <a:off x="3480274" y="422910"/>
        <a:ext cx="1488868" cy="592074"/>
      </dsp:txXfrm>
    </dsp:sp>
    <dsp:sp modelId="{E64DDF25-38C9-4D07-83E6-AF0F71C300A2}">
      <dsp:nvSpPr>
        <dsp:cNvPr id="0" name=""/>
        <dsp:cNvSpPr/>
      </dsp:nvSpPr>
      <dsp:spPr>
        <a:xfrm>
          <a:off x="5373002" y="718947"/>
          <a:ext cx="1674977" cy="13815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Post Primary /Middle School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11-13  years</a:t>
          </a:r>
          <a:endParaRPr lang="en-US" sz="1500" kern="1200" dirty="0"/>
        </a:p>
      </dsp:txBody>
      <dsp:txXfrm>
        <a:off x="5373002" y="718947"/>
        <a:ext cx="1674977" cy="1085469"/>
      </dsp:txXfrm>
    </dsp:sp>
    <dsp:sp modelId="{636078E3-EBFD-4AE2-9078-F9CF45CF6E7D}">
      <dsp:nvSpPr>
        <dsp:cNvPr id="0" name=""/>
        <dsp:cNvSpPr/>
      </dsp:nvSpPr>
      <dsp:spPr>
        <a:xfrm>
          <a:off x="5745220" y="1804416"/>
          <a:ext cx="1488868" cy="59207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Post Primary Middle </a:t>
          </a:r>
          <a:endParaRPr lang="en-US" sz="1700" kern="1200" dirty="0"/>
        </a:p>
      </dsp:txBody>
      <dsp:txXfrm>
        <a:off x="5745220" y="1804416"/>
        <a:ext cx="1488868" cy="59207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4803B4-0968-4E50-8375-93CB33C4E800}">
      <dsp:nvSpPr>
        <dsp:cNvPr id="0" name=""/>
        <dsp:cNvSpPr/>
      </dsp:nvSpPr>
      <dsp:spPr>
        <a:xfrm>
          <a:off x="571500" y="0"/>
          <a:ext cx="6477000" cy="533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27B292-292A-4A26-9B7F-0CDFFF03A370}">
      <dsp:nvSpPr>
        <dsp:cNvPr id="0" name=""/>
        <dsp:cNvSpPr/>
      </dsp:nvSpPr>
      <dsp:spPr>
        <a:xfrm>
          <a:off x="258216" y="1778003"/>
          <a:ext cx="2286000" cy="17779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Round-1</a:t>
          </a:r>
          <a:endParaRPr lang="en-US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/>
            <a:t>Baseline Assessment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15 </a:t>
          </a:r>
          <a:r>
            <a:rPr lang="en-US" sz="1500" b="1" kern="1200" dirty="0"/>
            <a:t>days </a:t>
          </a:r>
          <a:r>
            <a:rPr lang="en-US" sz="1500" b="1" kern="1200" dirty="0" smtClean="0"/>
            <a:t>Camp by Children Level</a:t>
          </a:r>
          <a:endParaRPr lang="en-US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2</a:t>
          </a:r>
          <a:r>
            <a:rPr lang="en-US" sz="1500" b="1" kern="1200" baseline="30000" dirty="0" smtClean="0"/>
            <a:t>nd</a:t>
          </a:r>
          <a:r>
            <a:rPr lang="en-US" sz="1500" b="1" kern="1200" dirty="0" smtClean="0"/>
            <a:t> Term Assessment </a:t>
          </a:r>
          <a:endParaRPr lang="en-US" sz="1500" b="1" kern="1200" dirty="0"/>
        </a:p>
      </dsp:txBody>
      <dsp:txXfrm>
        <a:off x="258216" y="1778003"/>
        <a:ext cx="2286000" cy="1777992"/>
      </dsp:txXfrm>
    </dsp:sp>
    <dsp:sp modelId="{4CC7F921-72F9-433B-9E32-D2B2BDD3EF02}">
      <dsp:nvSpPr>
        <dsp:cNvPr id="0" name=""/>
        <dsp:cNvSpPr/>
      </dsp:nvSpPr>
      <dsp:spPr>
        <a:xfrm>
          <a:off x="2667000" y="1810348"/>
          <a:ext cx="2286000" cy="17456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Round-II</a:t>
          </a:r>
          <a:endParaRPr lang="en-US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15 days camp by Children Levels</a:t>
          </a:r>
          <a:endParaRPr lang="en-US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3</a:t>
          </a:r>
          <a:r>
            <a:rPr lang="en-US" sz="1500" b="1" kern="1200" baseline="30000" dirty="0" smtClean="0"/>
            <a:t>rd</a:t>
          </a:r>
          <a:r>
            <a:rPr lang="en-US" sz="1500" b="1" kern="1200" dirty="0" smtClean="0"/>
            <a:t> Term Assessment 	</a:t>
          </a:r>
          <a:endParaRPr lang="en-US" sz="1500" b="1" kern="1200" dirty="0"/>
        </a:p>
      </dsp:txBody>
      <dsp:txXfrm>
        <a:off x="2667000" y="1810348"/>
        <a:ext cx="2286000" cy="1745647"/>
      </dsp:txXfrm>
    </dsp:sp>
    <dsp:sp modelId="{77B67B20-AB8D-4D3D-9F05-70FE42F4B0CA}">
      <dsp:nvSpPr>
        <dsp:cNvPr id="0" name=""/>
        <dsp:cNvSpPr/>
      </dsp:nvSpPr>
      <dsp:spPr>
        <a:xfrm>
          <a:off x="5075783" y="1778003"/>
          <a:ext cx="2286000" cy="17779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Round-III</a:t>
          </a:r>
          <a:endParaRPr lang="en-US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15 </a:t>
          </a:r>
          <a:r>
            <a:rPr lang="en-US" sz="1500" b="1" kern="1200" dirty="0"/>
            <a:t>days </a:t>
          </a:r>
          <a:r>
            <a:rPr lang="en-US" sz="1500" b="1" kern="1200" dirty="0" smtClean="0"/>
            <a:t>camp by Children Levels</a:t>
          </a:r>
          <a:endParaRPr lang="en-US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/>
            <a:t>Final </a:t>
          </a:r>
          <a:r>
            <a:rPr lang="en-US" sz="1500" b="1" kern="1200" dirty="0" smtClean="0"/>
            <a:t>Assessment</a:t>
          </a:r>
          <a:endParaRPr lang="en-US" sz="1500" b="1" kern="1200" dirty="0"/>
        </a:p>
      </dsp:txBody>
      <dsp:txXfrm>
        <a:off x="5075783" y="1778003"/>
        <a:ext cx="2286000" cy="1777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C79CF0E-18F2-4940-BAE4-0B9D8298DF48}" type="datetimeFigureOut">
              <a:rPr lang="en-US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638FA16-7003-4C15-AD69-E1B6FDF35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8492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7CDB4-9E4A-4B35-929A-D5BCAD52760B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B23896-00BB-4A2F-A612-6C6DD75BF4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7" name="Group 7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9144000" cy="304800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0" y="228600"/>
              <a:ext cx="9144000" cy="76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781800"/>
              <a:ext cx="9144000" cy="76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FE6D6-B192-49A2-8EA7-E0ABD90AA8A0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623C0-1D67-4294-8736-6E2FB867C1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38100" y="257175"/>
            <a:ext cx="9144000" cy="76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781800"/>
            <a:ext cx="9144000" cy="76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F235D6-E7D4-416F-B6D5-23E5A85A58D4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3EDDCFC0-04A9-43E4-B458-3BE861C46D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PPT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15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D9BECA-6451-4555-94FC-83FFA8C54F33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A66AB5-B40B-4F51-ACB8-F63A096FB8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4E25A-A479-430B-838D-36D7E64AEB4C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64CD4F-4634-440B-9327-B775E12CE2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DC3CC7-6972-4CD1-A7E8-5368961BE49F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4402A-4741-45FD-80D1-A90654EA09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C1F92A-B1DF-4972-A977-625D5BB9288E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FC180A-803C-45FF-A092-E4D99040CA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24267E-65A2-4BC1-AA6D-FAEFD6621874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D8466-DD6A-42D8-9451-4E0F5584BD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978C98-CD0B-453F-9337-0BB5C5BFEB7C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DE477-FF21-4545-969C-261DE51514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C09E57-2DE2-4D7E-A65B-D7AFD798C267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3EDED-B5EE-463B-9EF2-A165DBA7AC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0772DD-A154-488F-B6EE-94AB5785B4F8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E6BE9-C9F9-4A03-A04E-4F4C9C54F6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C86C2FE-3DC3-40A1-89CF-47CAAECD1464}" type="datetimeFigureOut">
              <a:rPr lang="en-US" smtClean="0"/>
              <a:pPr>
                <a:defRPr/>
              </a:pPr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47DF346-88BF-4B49-9CA5-95CF9F6A92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485" r:id="rId1"/>
    <p:sldLayoutId id="2147484486" r:id="rId2"/>
    <p:sldLayoutId id="2147484487" r:id="rId3"/>
    <p:sldLayoutId id="2147484488" r:id="rId4"/>
    <p:sldLayoutId id="2147484489" r:id="rId5"/>
    <p:sldLayoutId id="2147484490" r:id="rId6"/>
    <p:sldLayoutId id="2147484491" r:id="rId7"/>
    <p:sldLayoutId id="2147484492" r:id="rId8"/>
    <p:sldLayoutId id="2147484493" r:id="rId9"/>
    <p:sldLayoutId id="2147484494" r:id="rId10"/>
    <p:sldLayoutId id="21474844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69406" y="1214438"/>
            <a:ext cx="5486400" cy="1981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CHILDREN, ESPECIALLY GIRLS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AGED 2-12 HAVE ACCESS TO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QUALITY EDUCATION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WITH  </a:t>
            </a: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IMPROVED INFRASTRUCTURE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SAFE LEARNING ENVIRONMENT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123" name="Picture 4" descr="logo dc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" y="685800"/>
            <a:ext cx="1981200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5" descr="presentation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153400" y="2514600"/>
            <a:ext cx="6858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3276600" y="533400"/>
            <a:ext cx="4672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Project Achievements</a:t>
            </a:r>
            <a:endParaRPr lang="en-US" sz="3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26" name="TextBox 7"/>
          <p:cNvSpPr txBox="1">
            <a:spLocks noChangeArrowheads="1"/>
          </p:cNvSpPr>
          <p:nvPr/>
        </p:nvSpPr>
        <p:spPr bwMode="auto">
          <a:xfrm>
            <a:off x="3860006" y="3010694"/>
            <a:ext cx="350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/>
              <a:t>April 2011 – June 2013</a:t>
            </a:r>
            <a:endParaRPr lang="en-US" dirty="0"/>
          </a:p>
        </p:txBody>
      </p:sp>
      <p:pic>
        <p:nvPicPr>
          <p:cNvPr id="9" name="Picture 8" descr="IMAG01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886200"/>
            <a:ext cx="4572000" cy="2606040"/>
          </a:xfrm>
          <a:prstGeom prst="rect">
            <a:avLst/>
          </a:prstGeom>
        </p:spPr>
      </p:pic>
      <p:pic>
        <p:nvPicPr>
          <p:cNvPr id="11" name="Picture 10" descr="DSC075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886200"/>
            <a:ext cx="4572000" cy="2606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481013"/>
            <a:ext cx="86106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Target Areas / Project Districts</a:t>
            </a:r>
            <a:endParaRPr lang="en-US" sz="2800" b="1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46083047"/>
              </p:ext>
            </p:extLst>
          </p:nvPr>
        </p:nvGraphicFramePr>
        <p:xfrm>
          <a:off x="304800" y="1447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38800" y="2590800"/>
            <a:ext cx="3810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chemeClr val="accent2"/>
                </a:solidFill>
                <a:latin typeface="Arial" pitchFamily="34" charset="0"/>
                <a:ea typeface="Calibri"/>
                <a:cs typeface="Arial" pitchFamily="34" charset="0"/>
              </a:rPr>
              <a:t>Focus on </a:t>
            </a: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Calibri"/>
                <a:cs typeface="Arial" pitchFamily="34" charset="0"/>
              </a:rPr>
              <a:t>f</a:t>
            </a:r>
            <a:r>
              <a:rPr lang="en-US" sz="2800" b="1" dirty="0" smtClean="0">
                <a:solidFill>
                  <a:schemeClr val="accent2"/>
                </a:solidFill>
                <a:latin typeface="Arial" pitchFamily="34" charset="0"/>
                <a:ea typeface="Calibri"/>
                <a:cs typeface="Arial" pitchFamily="34" charset="0"/>
              </a:rPr>
              <a:t>lood affected localities and schools, especially girls’</a:t>
            </a:r>
            <a:endParaRPr lang="en-US" sz="2800" b="1" dirty="0">
              <a:solidFill>
                <a:schemeClr val="accent2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SCN6378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228600" y="1676400"/>
            <a:ext cx="8763000" cy="48564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97907848"/>
              </p:ext>
            </p:extLst>
          </p:nvPr>
        </p:nvGraphicFramePr>
        <p:xfrm>
          <a:off x="228601" y="304800"/>
          <a:ext cx="8686799" cy="12942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4316"/>
                <a:gridCol w="2909976"/>
                <a:gridCol w="2342507"/>
              </a:tblGrid>
              <a:tr h="47124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Beneficiaries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Planned Numbers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Reached So Far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</a:tr>
              <a:tr h="671754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Children 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(6 months – 12 years)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75,000  (60% Girls)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71,980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4" name="TextBox 5"/>
          <p:cNvSpPr txBox="1">
            <a:spLocks noChangeArrowheads="1"/>
          </p:cNvSpPr>
          <p:nvPr/>
        </p:nvSpPr>
        <p:spPr bwMode="auto">
          <a:xfrm>
            <a:off x="0" y="6488113"/>
            <a:ext cx="85844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*</a:t>
            </a:r>
            <a:r>
              <a:rPr lang="en-US" dirty="0"/>
              <a:t> </a:t>
            </a:r>
            <a:r>
              <a:rPr lang="en-US" b="1" dirty="0">
                <a:solidFill>
                  <a:schemeClr val="bg1"/>
                </a:solidFill>
              </a:rPr>
              <a:t>From each SC/SMC 2-3 members are </a:t>
            </a:r>
            <a:r>
              <a:rPr lang="en-US" b="1" dirty="0" smtClean="0">
                <a:solidFill>
                  <a:schemeClr val="bg1"/>
                </a:solidFill>
              </a:rPr>
              <a:t>trained </a:t>
            </a:r>
            <a:r>
              <a:rPr lang="en-US" b="1" dirty="0">
                <a:solidFill>
                  <a:schemeClr val="bg1"/>
                </a:solidFill>
              </a:rPr>
              <a:t>out of average 07 members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97907848"/>
              </p:ext>
            </p:extLst>
          </p:nvPr>
        </p:nvGraphicFramePr>
        <p:xfrm>
          <a:off x="380999" y="1371599"/>
          <a:ext cx="8153402" cy="50658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23438"/>
                <a:gridCol w="2731294"/>
                <a:gridCol w="2198670"/>
              </a:tblGrid>
              <a:tr h="79848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Beneficiaries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Planned Numbers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Reached So Far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</a:tr>
              <a:tr h="80178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Children </a:t>
                      </a:r>
                    </a:p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(6 months – 12 years)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75,000  (60% Girls)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71,980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</a:tr>
              <a:tr h="56472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Head Teachers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300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305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</a:tr>
              <a:tr h="64461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Teachers/Para/LHWs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1200 / 1500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1,354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</a:tr>
              <a:tr h="56472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Mothers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3,000 – 4,000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1,200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</a:tr>
              <a:tr h="798482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School Councils /SMCs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600-900 / 3000*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600 / 2,240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/>
                </a:tc>
              </a:tr>
              <a:tr h="798482">
                <a:tc>
                  <a:txBody>
                    <a:bodyPr/>
                    <a:lstStyle/>
                    <a:p>
                      <a:pPr algn="l" eaLnBrk="1" fontAlgn="auto" hangingPunct="1">
                        <a:spcAft>
                          <a:spcPts val="0"/>
                        </a:spcAft>
                        <a:buFont typeface="Wingdings"/>
                        <a:buNone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Community Members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335,000 – 500,000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468,590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511314"/>
            <a:ext cx="5486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Project Beneficiaries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N63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16368" y="4191000"/>
            <a:ext cx="3827632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algn="l"/>
            <a:r>
              <a:rPr lang="en-US" b="1" dirty="0" smtClean="0"/>
              <a:t>Component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5029200"/>
          </a:xfrm>
        </p:spPr>
        <p:txBody>
          <a:bodyPr/>
          <a:lstStyle/>
          <a:p>
            <a:pPr lvl="0"/>
            <a:r>
              <a:rPr lang="en-US" dirty="0" smtClean="0"/>
              <a:t>School Rehabilitation - </a:t>
            </a:r>
            <a:r>
              <a:rPr lang="en-US" dirty="0"/>
              <a:t>provision of missing facilities</a:t>
            </a:r>
          </a:p>
          <a:p>
            <a:r>
              <a:rPr lang="en-US" dirty="0" smtClean="0"/>
              <a:t>Appointment of 128 Para Teachers</a:t>
            </a:r>
          </a:p>
          <a:p>
            <a:pPr lvl="0"/>
            <a:r>
              <a:rPr lang="en-US" dirty="0" smtClean="0"/>
              <a:t>Provision </a:t>
            </a:r>
            <a:r>
              <a:rPr lang="en-US" dirty="0"/>
              <a:t>of Teaching Learning Material (TLMs)</a:t>
            </a:r>
          </a:p>
          <a:p>
            <a:pPr lvl="0"/>
            <a:r>
              <a:rPr lang="en-US" dirty="0" smtClean="0"/>
              <a:t>Capacity </a:t>
            </a:r>
            <a:r>
              <a:rPr lang="en-US" dirty="0"/>
              <a:t>Building / trainings of teachers / School Councils</a:t>
            </a:r>
          </a:p>
          <a:p>
            <a:pPr lvl="0"/>
            <a:r>
              <a:rPr lang="en-US" dirty="0"/>
              <a:t>Girls’ Clubs</a:t>
            </a:r>
          </a:p>
          <a:p>
            <a:pPr lvl="0"/>
            <a:r>
              <a:rPr lang="en-US" dirty="0" err="1" smtClean="0"/>
              <a:t>Chalo</a:t>
            </a:r>
            <a:r>
              <a:rPr lang="en-US" dirty="0" smtClean="0"/>
              <a:t> </a:t>
            </a:r>
            <a:r>
              <a:rPr lang="en-US" dirty="0" err="1"/>
              <a:t>Parho</a:t>
            </a:r>
            <a:r>
              <a:rPr lang="en-US" dirty="0"/>
              <a:t> </a:t>
            </a:r>
            <a:r>
              <a:rPr lang="en-US" dirty="0" err="1"/>
              <a:t>Barho</a:t>
            </a:r>
            <a:r>
              <a:rPr lang="en-US" dirty="0"/>
              <a:t> (CPB)</a:t>
            </a:r>
          </a:p>
          <a:p>
            <a:r>
              <a:rPr lang="en-US" dirty="0" smtClean="0"/>
              <a:t>School Accountability Card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44970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600" y="1447800"/>
            <a:ext cx="4191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47800"/>
            <a:ext cx="4343400" cy="44958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Physical Rehabilitation of Partner Schools 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at </a:t>
            </a:r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Kot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Addu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5943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22 Government schools were construction / renovated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60198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10 Government schools were construction / renovated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z p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447800"/>
            <a:ext cx="4343400" cy="4648200"/>
          </a:xfrm>
          <a:prstGeom prst="rect">
            <a:avLst/>
          </a:prstGeom>
        </p:spPr>
      </p:pic>
      <p:pic>
        <p:nvPicPr>
          <p:cNvPr id="10" name="Picture 9" descr="z pir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447800"/>
            <a:ext cx="4267200" cy="46482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609600" y="457200"/>
            <a:ext cx="8229600" cy="944562"/>
          </a:xfrm>
          <a:prstGeom prst="rect">
            <a:avLst/>
          </a:prstGeom>
        </p:spPr>
        <p:txBody>
          <a:bodyPr vert="horz" anchor="ctr">
            <a:normAutofit fontScale="825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 w="6350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Physical Rehabilitation of Partner Schools at </a:t>
            </a:r>
            <a:r>
              <a:rPr kumimoji="0" lang="en-US" sz="4000" b="1" i="0" u="none" strike="noStrike" kern="1200" cap="none" spc="0" normalizeH="0" baseline="0" noProof="0" dirty="0" err="1" smtClean="0">
                <a:ln w="6350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Zahirpir</a:t>
            </a:r>
            <a:endParaRPr kumimoji="0" lang="en-US" sz="4000" b="1" i="0" u="none" strike="noStrike" kern="1200" cap="none" spc="0" normalizeH="0" baseline="0" noProof="0" dirty="0">
              <a:ln w="6350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60198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22 Government schools were construction / renovated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5" descr="sk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0"/>
            <a:ext cx="4343400" cy="4495800"/>
          </a:xfrm>
          <a:prstGeom prst="rect">
            <a:avLst/>
          </a:prstGeom>
        </p:spPr>
      </p:pic>
      <p:pic>
        <p:nvPicPr>
          <p:cNvPr id="11" name="Picture 10" descr="skp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524000"/>
            <a:ext cx="4191000" cy="4495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Physical Rehabilitation of Partner Schools 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at </a:t>
            </a:r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Shikarpur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57150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21 Government schools were with Minor repair &amp; Maintenance 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 descr="SAM_20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524000"/>
            <a:ext cx="4191000" cy="4191000"/>
          </a:xfrm>
          <a:prstGeom prst="rect">
            <a:avLst/>
          </a:prstGeom>
        </p:spPr>
      </p:pic>
      <p:pic>
        <p:nvPicPr>
          <p:cNvPr id="10" name="Picture 9" descr="DSCN29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524000"/>
            <a:ext cx="4343400" cy="4191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Minor Repair &amp; Maintenance of Partner Schools </a:t>
            </a: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at </a:t>
            </a:r>
            <a:r>
              <a:rPr lang="en-US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Jalalpurpirwala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Provision of Furniture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DSC002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4091" y="1066800"/>
            <a:ext cx="3931709" cy="2438400"/>
          </a:xfrm>
        </p:spPr>
      </p:pic>
      <p:pic>
        <p:nvPicPr>
          <p:cNvPr id="5" name="Picture 4" descr="DSCN03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2" y="1066800"/>
            <a:ext cx="3886198" cy="2438400"/>
          </a:xfrm>
          <a:prstGeom prst="rect">
            <a:avLst/>
          </a:prstGeom>
        </p:spPr>
      </p:pic>
      <p:pic>
        <p:nvPicPr>
          <p:cNvPr id="6" name="Picture 5" descr="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581400"/>
            <a:ext cx="3886200" cy="2438400"/>
          </a:xfrm>
          <a:prstGeom prst="rect">
            <a:avLst/>
          </a:prstGeom>
        </p:spPr>
      </p:pic>
      <p:pic>
        <p:nvPicPr>
          <p:cNvPr id="8" name="Picture 7" descr="DSCN27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" y="3581400"/>
            <a:ext cx="3962400" cy="2438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6015335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72 Govt. schools were provided furniture …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Teaching Learning Materials</a:t>
            </a:r>
            <a:endPara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89176417"/>
              </p:ext>
            </p:extLst>
          </p:nvPr>
        </p:nvGraphicFramePr>
        <p:xfrm>
          <a:off x="381000" y="1042281"/>
          <a:ext cx="8305800" cy="5274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/>
                <a:gridCol w="4152900"/>
              </a:tblGrid>
              <a:tr h="7796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School Learning Kit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Distribution</a:t>
                      </a:r>
                      <a:endParaRPr lang="en-US" sz="2400" dirty="0"/>
                    </a:p>
                  </a:txBody>
                  <a:tcPr/>
                </a:tc>
              </a:tr>
              <a:tr h="1347083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Science Kit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/>
                        <a:t>70 </a:t>
                      </a:r>
                      <a:r>
                        <a:rPr lang="en-US" sz="2800" b="0" dirty="0" smtClean="0"/>
                        <a:t>(50</a:t>
                      </a:r>
                      <a:r>
                        <a:rPr lang="en-US" sz="2800" b="0" baseline="0" dirty="0" smtClean="0"/>
                        <a:t> + </a:t>
                      </a:r>
                      <a:r>
                        <a:rPr lang="en-US" sz="2800" b="0" baseline="0" dirty="0" smtClean="0"/>
                        <a:t>20) </a:t>
                      </a:r>
                      <a:r>
                        <a:rPr lang="en-US" sz="2800" b="0" baseline="0" dirty="0" smtClean="0"/>
                        <a:t>Partner Schools with Construction</a:t>
                      </a:r>
                      <a:endParaRPr lang="en-US" sz="2800" b="0" dirty="0"/>
                    </a:p>
                  </a:txBody>
                  <a:tcPr/>
                </a:tc>
              </a:tr>
              <a:tr h="986477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Reading Kit with Globes</a:t>
                      </a:r>
                      <a:r>
                        <a:rPr lang="en-US" sz="2800" b="1" baseline="0" dirty="0" smtClean="0"/>
                        <a:t> &amp; Maps</a:t>
                      </a:r>
                      <a:endParaRPr lang="en-US" sz="2800" b="1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5400" b="1" dirty="0" smtClean="0">
                          <a:solidFill>
                            <a:schemeClr val="bg1"/>
                          </a:solidFill>
                        </a:rPr>
                        <a:t>302 </a:t>
                      </a:r>
                      <a:r>
                        <a:rPr lang="en-US" sz="5400" b="1" dirty="0" smtClean="0">
                          <a:solidFill>
                            <a:schemeClr val="bg1"/>
                          </a:solidFill>
                        </a:rPr>
                        <a:t>s</a:t>
                      </a:r>
                      <a:r>
                        <a:rPr lang="en-US" sz="5400" b="1" baseline="0" dirty="0" smtClean="0">
                          <a:solidFill>
                            <a:schemeClr val="bg1"/>
                          </a:solidFill>
                        </a:rPr>
                        <a:t>chools</a:t>
                      </a:r>
                      <a:endParaRPr lang="en-US" sz="5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712151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Health Kit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</a:tr>
              <a:tr h="712151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Sports Kit</a:t>
                      </a:r>
                      <a:endParaRPr lang="en-US" sz="28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</a:tr>
              <a:tr h="712151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ECE Kit</a:t>
                      </a:r>
                      <a:endParaRPr lang="en-US" sz="28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Pictorial View Of Kits</a:t>
            </a:r>
            <a:endParaRPr lang="en-US" dirty="0"/>
          </a:p>
        </p:txBody>
      </p:sp>
      <p:pic>
        <p:nvPicPr>
          <p:cNvPr id="4" name="Content Placeholder 3" descr="11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676400"/>
            <a:ext cx="2743200" cy="434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228600" y="6019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Reading Kit</a:t>
            </a:r>
            <a:endParaRPr lang="en-US" b="1" dirty="0"/>
          </a:p>
        </p:txBody>
      </p:sp>
      <p:pic>
        <p:nvPicPr>
          <p:cNvPr id="8" name="Picture 7" descr="DSC03328 -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1676400"/>
            <a:ext cx="2895600" cy="434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95600" y="6019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Health Kit</a:t>
            </a:r>
            <a:endParaRPr lang="en-US" b="1" dirty="0"/>
          </a:p>
        </p:txBody>
      </p:sp>
      <p:pic>
        <p:nvPicPr>
          <p:cNvPr id="10" name="Picture 9" descr="Sports Kit Students of GGPS Tattar Chacahr playing jumping rop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1676400"/>
            <a:ext cx="2667000" cy="434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34000" y="6019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Sports Kit</a:t>
            </a:r>
            <a:endParaRPr 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C:\Users\INSPIRON\Downloads\standee girls club 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00800" y="1524000"/>
            <a:ext cx="2743200" cy="4865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382000" cy="106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Girls Clubs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..A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Tribute to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Malala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371600"/>
            <a:ext cx="6172200" cy="5638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The roles and responsibilities of the club are as following: 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US" sz="3000" dirty="0" smtClean="0"/>
              <a:t>To </a:t>
            </a:r>
            <a:r>
              <a:rPr lang="en-US" sz="3000" dirty="0" smtClean="0"/>
              <a:t>take care of Health &amp; Hygiene issues: To check School’s cleanliness and implementation of ITA’s Health Checklists 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US" sz="3000" dirty="0" smtClean="0"/>
              <a:t>To </a:t>
            </a:r>
            <a:r>
              <a:rPr lang="en-US" sz="3000" dirty="0" smtClean="0"/>
              <a:t>participate in Enrollment Drives </a:t>
            </a:r>
            <a:r>
              <a:rPr lang="en-US" sz="3000" dirty="0" smtClean="0"/>
              <a:t>and </a:t>
            </a:r>
            <a:r>
              <a:rPr lang="en-US" sz="3000" dirty="0" smtClean="0"/>
              <a:t>to track the dropouts from the </a:t>
            </a:r>
            <a:r>
              <a:rPr lang="en-US" sz="3000" dirty="0" smtClean="0"/>
              <a:t>schools</a:t>
            </a:r>
            <a:endParaRPr lang="en-US" sz="3000" dirty="0" smtClean="0"/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US" sz="3000" dirty="0" smtClean="0"/>
              <a:t>To </a:t>
            </a:r>
            <a:r>
              <a:rPr lang="en-US" sz="3000" dirty="0" smtClean="0"/>
              <a:t>take part in SMC’s meeting and to make sure that SDPs are made according to the wills of students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Pictorial View of Girls Club</a:t>
            </a:r>
            <a:endParaRPr lang="en-US" dirty="0"/>
          </a:p>
        </p:txBody>
      </p:sp>
      <p:pic>
        <p:nvPicPr>
          <p:cNvPr id="4" name="Content Placeholder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24000"/>
            <a:ext cx="4191000" cy="4800600"/>
          </a:xfrm>
          <a:prstGeom prst="rect">
            <a:avLst/>
          </a:prstGeom>
        </p:spPr>
      </p:pic>
      <p:pic>
        <p:nvPicPr>
          <p:cNvPr id="5" name="Picture 5" descr="C:\Users\merri\Desktop\ITA\pics\DSC03136.JPG"/>
          <p:cNvPicPr>
            <a:picLocks noChangeAspect="1" noChangeArrowheads="1"/>
          </p:cNvPicPr>
          <p:nvPr/>
        </p:nvPicPr>
        <p:blipFill>
          <a:blip r:embed="rId3" cstate="email"/>
          <a:srcRect t="6452" b="9677"/>
          <a:stretch>
            <a:fillRect/>
          </a:stretch>
        </p:blipFill>
        <p:spPr bwMode="auto">
          <a:xfrm>
            <a:off x="4572000" y="1524000"/>
            <a:ext cx="434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Celebrating International Advocacy Days</a:t>
            </a: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 </a:t>
            </a:r>
          </a:p>
        </p:txBody>
      </p:sp>
      <p:pic>
        <p:nvPicPr>
          <p:cNvPr id="19459" name="Picture 7" descr="DSC0147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38225" y="1011237"/>
            <a:ext cx="2971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 descr="DSC0148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4425" y="990600"/>
            <a:ext cx="3076575" cy="230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4114800"/>
            <a:ext cx="3124200" cy="2286000"/>
          </a:xfrm>
          <a:prstGeom prst="rect">
            <a:avLst/>
          </a:prstGeom>
        </p:spPr>
      </p:pic>
      <p:pic>
        <p:nvPicPr>
          <p:cNvPr id="10" name="Picture 9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6800" y="4038600"/>
            <a:ext cx="3124200" cy="238311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457200" y="32464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Children’s Literature Festivals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433145"/>
            <a:ext cx="3200400" cy="1905000"/>
          </a:xfrm>
          <a:prstGeom prst="rect">
            <a:avLst/>
          </a:prstGeom>
        </p:spPr>
      </p:pic>
      <p:pic>
        <p:nvPicPr>
          <p:cNvPr id="8" name="Picture 7" descr="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4419600"/>
            <a:ext cx="3276600" cy="1828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000" y="6172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n-lt"/>
              </a:rPr>
              <a:t>District Level Competitions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33400" y="304800"/>
            <a:ext cx="8382000" cy="166840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189476" y="2433145"/>
            <a:ext cx="4191000" cy="829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Policy Dialogues based on ASER findings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189476" y="4347701"/>
            <a:ext cx="4191000" cy="829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Drawing &amp; Painting Competitions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4189476" y="3385645"/>
            <a:ext cx="4191000" cy="829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Essay / Creative Writing Competitions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189476" y="5301838"/>
            <a:ext cx="4191000" cy="8295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dirty="0"/>
              <a:t>RTE Campaigns – Signatures </a:t>
            </a:r>
            <a:r>
              <a:rPr lang="en-US" dirty="0" smtClean="0"/>
              <a:t>of </a:t>
            </a:r>
            <a:r>
              <a:rPr lang="en-US" dirty="0"/>
              <a:t>OOSC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 Trends 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60453570"/>
              </p:ext>
            </p:extLst>
          </p:nvPr>
        </p:nvGraphicFramePr>
        <p:xfrm>
          <a:off x="304800" y="1600200"/>
          <a:ext cx="8534400" cy="3917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432560"/>
                <a:gridCol w="1706880"/>
                <a:gridCol w="1706880"/>
                <a:gridCol w="1706880"/>
              </a:tblGrid>
              <a:tr h="117277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Districts</a:t>
                      </a:r>
                      <a:endParaRPr lang="en-US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Baseline Enrollment</a:t>
                      </a:r>
                      <a:endParaRPr lang="en-US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End</a:t>
                      </a:r>
                      <a:r>
                        <a:rPr lang="en-US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May 2013 Enrollment </a:t>
                      </a:r>
                      <a:endParaRPr lang="en-US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Absolute Change in Enrolment</a:t>
                      </a:r>
                      <a:endParaRPr lang="en-US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% Change in Enrolment</a:t>
                      </a:r>
                      <a:endParaRPr lang="en-US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Kot </a:t>
                      </a:r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Adu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effectLst/>
                          <a:latin typeface="Arial" panose="020B0604020202020204" pitchFamily="34" charset="0"/>
                        </a:rPr>
                        <a:t>3464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b"/>
                </a:tc>
              </a:tr>
              <a:tr h="48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Zahirpir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effectLst/>
                          <a:latin typeface="Calibri" panose="020F0502020204030204" pitchFamily="34" charset="0"/>
                        </a:rPr>
                        <a:t>10343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effectLst/>
                          <a:latin typeface="Calibri" panose="020F0502020204030204" pitchFamily="34" charset="0"/>
                        </a:rPr>
                        <a:t>1369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9525" marR="9525" marT="9525" marB="0" anchor="b"/>
                </a:tc>
              </a:tr>
              <a:tr h="48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Shikarpur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effectLst/>
                          <a:latin typeface="Arial" panose="020B0604020202020204" pitchFamily="34" charset="0"/>
                        </a:rPr>
                        <a:t>1413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effectLst/>
                          <a:latin typeface="Arial" panose="020B0604020202020204" pitchFamily="34" charset="0"/>
                        </a:rPr>
                        <a:t>9%</a:t>
                      </a:r>
                    </a:p>
                  </a:txBody>
                  <a:tcPr marL="9525" marR="9525" marT="9525" marB="0" anchor="b"/>
                </a:tc>
              </a:tr>
              <a:tr h="48132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Jalalpurpirwala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9525" marR="9525" marT="9525" marB="0" anchor="b"/>
                </a:tc>
              </a:tr>
              <a:tr h="55951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46464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5626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14% improvement was noted in the enrollment of partner schools …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0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Component I-B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Catch Up Program for Out of School Children (OOSC ) 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/>
            </a:r>
            <a:b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endParaRPr lang="en-US" sz="4400" b="1" dirty="0" smtClean="0">
              <a:solidFill>
                <a:srgbClr val="0070C0"/>
              </a:solidFill>
              <a:latin typeface="+mj-lt"/>
            </a:endParaRPr>
          </a:p>
          <a:p>
            <a:pPr algn="ctr">
              <a:buFont typeface="Arial" charset="0"/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762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Component I-B : Catch Up Program for 1000 Out of School Children (OOSC 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1676400"/>
          </a:xfrm>
        </p:spPr>
        <p:txBody>
          <a:bodyPr rtlCol="0">
            <a:noAutofit/>
          </a:bodyPr>
          <a:lstStyle/>
          <a:p>
            <a:pPr marL="0" lvl="1" indent="0" algn="just" eaLnBrk="1" fontAlgn="auto" hangingPunct="1"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en-US" sz="2000" b="1" u="sng" dirty="0" smtClean="0">
                <a:solidFill>
                  <a:schemeClr val="bg1"/>
                </a:solidFill>
                <a:cs typeface="Arial" charset="0"/>
              </a:rPr>
              <a:t>Program Design </a:t>
            </a: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>– </a:t>
            </a:r>
            <a:r>
              <a:rPr lang="en-US" sz="2000" b="1" dirty="0" err="1" smtClean="0">
                <a:solidFill>
                  <a:schemeClr val="bg1"/>
                </a:solidFill>
                <a:cs typeface="Arial" charset="0"/>
              </a:rPr>
              <a:t>Chalo</a:t>
            </a:r>
            <a:r>
              <a:rPr lang="en-US" sz="20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cs typeface="Arial" charset="0"/>
              </a:rPr>
              <a:t>Parho</a:t>
            </a:r>
            <a:r>
              <a:rPr lang="en-US" sz="20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cs typeface="Arial" charset="0"/>
              </a:rPr>
              <a:t>Barho</a:t>
            </a:r>
            <a:r>
              <a:rPr lang="en-US" sz="2000" b="1" i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>(let’s read &amp; grow) an accelerated catch up program using the CAMAL Methodology   </a:t>
            </a:r>
            <a:r>
              <a:rPr lang="en-US" sz="1800" dirty="0" smtClean="0">
                <a:solidFill>
                  <a:schemeClr val="bg1"/>
                </a:solidFill>
                <a:cs typeface="Arial" charset="0"/>
              </a:rPr>
              <a:t>  </a:t>
            </a:r>
          </a:p>
          <a:p>
            <a:pPr marL="231775" indent="-231775" algn="just" eaLnBrk="1" fontAlgn="auto" hangingPunct="1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>20 flood affected schools </a:t>
            </a:r>
            <a:r>
              <a:rPr lang="en-US" sz="2000" dirty="0" err="1" smtClean="0">
                <a:solidFill>
                  <a:schemeClr val="bg1"/>
                </a:solidFill>
                <a:cs typeface="Arial" charset="0"/>
              </a:rPr>
              <a:t>Jalalpur</a:t>
            </a: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cs typeface="Arial" charset="0"/>
              </a:rPr>
              <a:t>Pirwala</a:t>
            </a: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> /Multan supported with a mini school improvement program</a:t>
            </a:r>
            <a:endParaRPr lang="en-US" sz="1800" dirty="0" smtClean="0">
              <a:solidFill>
                <a:schemeClr val="bg1"/>
              </a:solidFill>
              <a:cs typeface="Arial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8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2667000"/>
          <a:ext cx="76962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1752600"/>
                <a:gridCol w="2209800"/>
                <a:gridCol w="1600200"/>
              </a:tblGrid>
              <a:tr h="89312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Project</a:t>
                      </a:r>
                      <a:r>
                        <a:rPr lang="en-US" sz="18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Location</a:t>
                      </a:r>
                      <a:endParaRPr lang="en-US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Target</a:t>
                      </a:r>
                      <a:endParaRPr lang="en-US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Number of</a:t>
                      </a:r>
                      <a:r>
                        <a:rPr lang="en-US" sz="18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 Children Graduated</a:t>
                      </a:r>
                      <a:endParaRPr lang="en-US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Number of Villages</a:t>
                      </a:r>
                      <a:endParaRPr lang="en-US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1161063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cs typeface="Arial" charset="0"/>
                        </a:rPr>
                        <a:t>Jalalpur</a:t>
                      </a:r>
                      <a:r>
                        <a:rPr lang="en-US" sz="1800" dirty="0" smtClean="0">
                          <a:cs typeface="Arial" charset="0"/>
                        </a:rPr>
                        <a:t> </a:t>
                      </a:r>
                      <a:r>
                        <a:rPr lang="en-US" sz="1800" dirty="0" err="1" smtClean="0">
                          <a:cs typeface="Arial" charset="0"/>
                        </a:rPr>
                        <a:t>Pirwala</a:t>
                      </a:r>
                      <a:r>
                        <a:rPr lang="en-US" sz="1800" dirty="0" smtClean="0">
                          <a:cs typeface="Arial" charset="0"/>
                        </a:rPr>
                        <a:t> (Multan)</a:t>
                      </a:r>
                      <a:endParaRPr lang="en-US" sz="18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1000 Out of School Children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823 OOSC (351 boys &amp; 472 girls)</a:t>
                      </a:r>
                    </a:p>
                    <a:p>
                      <a:pPr algn="ctr"/>
                      <a:r>
                        <a:rPr lang="en-US" sz="1800" dirty="0" smtClean="0"/>
                        <a:t>5674 In-School</a:t>
                      </a:r>
                      <a:r>
                        <a:rPr lang="en-US" sz="1800" baseline="0" dirty="0" smtClean="0"/>
                        <a:t> Children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cs typeface="Arial" charset="0"/>
                        </a:rPr>
                        <a:t>20 villages</a:t>
                      </a:r>
                      <a:endParaRPr lang="en-US" sz="1800" dirty="0"/>
                    </a:p>
                  </a:txBody>
                  <a:tcPr/>
                </a:tc>
              </a:tr>
              <a:tr h="625188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cs typeface="Arial" charset="0"/>
                        </a:rPr>
                        <a:t>Kot</a:t>
                      </a:r>
                      <a:r>
                        <a:rPr lang="en-US" sz="1800" dirty="0" smtClean="0">
                          <a:cs typeface="Arial" charset="0"/>
                        </a:rPr>
                        <a:t> </a:t>
                      </a:r>
                      <a:r>
                        <a:rPr lang="en-US" sz="1800" dirty="0" err="1" smtClean="0">
                          <a:cs typeface="Arial" charset="0"/>
                        </a:rPr>
                        <a:t>Adu</a:t>
                      </a:r>
                      <a:r>
                        <a:rPr lang="en-US" sz="1800" dirty="0" smtClean="0">
                          <a:cs typeface="Arial" charset="0"/>
                        </a:rPr>
                        <a:t> (</a:t>
                      </a:r>
                      <a:r>
                        <a:rPr lang="en-US" sz="1800" dirty="0" err="1" smtClean="0">
                          <a:cs typeface="Arial" charset="0"/>
                        </a:rPr>
                        <a:t>Muzzafargarh</a:t>
                      </a:r>
                      <a:r>
                        <a:rPr lang="en-US" sz="1800" dirty="0" smtClean="0">
                          <a:cs typeface="Arial" charset="0"/>
                        </a:rPr>
                        <a:t>)</a:t>
                      </a:r>
                      <a:endParaRPr lang="en-US" sz="1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191 OOSC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cs typeface="Arial" charset="0"/>
                        </a:rPr>
                        <a:t>02 village</a:t>
                      </a:r>
                      <a:endParaRPr lang="en-US" sz="1800" dirty="0"/>
                    </a:p>
                  </a:txBody>
                  <a:tcPr/>
                </a:tc>
              </a:tr>
              <a:tr h="625188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cs typeface="Arial" charset="0"/>
                        </a:rPr>
                        <a:t>Zahirpir</a:t>
                      </a:r>
                      <a:r>
                        <a:rPr lang="en-US" sz="1800" dirty="0" smtClean="0">
                          <a:cs typeface="Arial" charset="0"/>
                        </a:rPr>
                        <a:t>          (</a:t>
                      </a:r>
                      <a:r>
                        <a:rPr lang="en-US" sz="1800" dirty="0" err="1" smtClean="0">
                          <a:cs typeface="Arial" charset="0"/>
                        </a:rPr>
                        <a:t>Rahim</a:t>
                      </a:r>
                      <a:r>
                        <a:rPr lang="en-US" sz="1800" dirty="0" smtClean="0">
                          <a:cs typeface="Arial" charset="0"/>
                        </a:rPr>
                        <a:t> </a:t>
                      </a:r>
                      <a:r>
                        <a:rPr lang="en-US" sz="1800" dirty="0" err="1" smtClean="0">
                          <a:cs typeface="Arial" charset="0"/>
                        </a:rPr>
                        <a:t>Yar</a:t>
                      </a:r>
                      <a:r>
                        <a:rPr lang="en-US" sz="1800" dirty="0" smtClean="0">
                          <a:cs typeface="Arial" charset="0"/>
                        </a:rPr>
                        <a:t> Khan)</a:t>
                      </a:r>
                      <a:endParaRPr lang="en-US" sz="1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123 OOSC &amp; In-School</a:t>
                      </a:r>
                      <a:r>
                        <a:rPr lang="en-US" sz="1800" baseline="0" dirty="0" smtClean="0"/>
                        <a:t> Children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cs typeface="Arial" charset="0"/>
                        </a:rPr>
                        <a:t>01 village</a:t>
                      </a:r>
                      <a:endParaRPr lang="en-US" sz="1800" dirty="0"/>
                    </a:p>
                  </a:txBody>
                  <a:tcPr/>
                </a:tc>
              </a:tr>
              <a:tr h="35725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cs typeface="Arial" charset="0"/>
                        </a:rPr>
                        <a:t>Shikarpur</a:t>
                      </a:r>
                      <a:endParaRPr lang="en-US" sz="1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191 OOSC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cs typeface="Arial" charset="0"/>
                        </a:rPr>
                        <a:t>01 village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Component II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Back-to-School Kits</a:t>
            </a:r>
            <a:endParaRPr lang="en-US" sz="4400" b="1" dirty="0" smtClean="0">
              <a:solidFill>
                <a:srgbClr val="0070C0"/>
              </a:solidFill>
              <a:latin typeface="+mj-lt"/>
            </a:endParaRPr>
          </a:p>
          <a:p>
            <a:pPr algn="ctr">
              <a:buFont typeface="Arial" charset="0"/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609600"/>
          </a:xfrm>
        </p:spPr>
        <p:txBody>
          <a:bodyPr>
            <a:noAutofit/>
          </a:bodyPr>
          <a:lstStyle/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Component II – Back to School Kits for Children &amp; Schools</a:t>
            </a:r>
            <a:endParaRPr lang="en-US" sz="2400" b="1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81000" y="6488668"/>
            <a:ext cx="861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Note: 20 </a:t>
            </a:r>
            <a:r>
              <a:rPr lang="en-US" dirty="0"/>
              <a:t>schools shifted to </a:t>
            </a:r>
            <a:r>
              <a:rPr lang="en-US" dirty="0" err="1"/>
              <a:t>Jalalpur</a:t>
            </a:r>
            <a:r>
              <a:rPr lang="en-US" dirty="0"/>
              <a:t> </a:t>
            </a:r>
            <a:r>
              <a:rPr lang="en-US" dirty="0" err="1"/>
              <a:t>Pirwala</a:t>
            </a:r>
            <a:r>
              <a:rPr lang="en-US" dirty="0"/>
              <a:t> flood affected schools (component 1 B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228599" y="1132943"/>
          <a:ext cx="8610601" cy="5115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792"/>
                <a:gridCol w="1968551"/>
                <a:gridCol w="1968551"/>
                <a:gridCol w="2366707"/>
              </a:tblGrid>
              <a:tr h="8382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Districts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Target</a:t>
                      </a:r>
                      <a:endParaRPr lang="en-US" sz="1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Number of Kits Distributed</a:t>
                      </a:r>
                      <a:endParaRPr lang="en-US" sz="1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Number of Sweaters Distributed</a:t>
                      </a:r>
                      <a:endParaRPr lang="en-US" sz="18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08067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Shikarpur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1578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1600</a:t>
                      </a:r>
                      <a:endParaRPr lang="en-US" sz="2400" dirty="0"/>
                    </a:p>
                  </a:txBody>
                  <a:tcPr/>
                </a:tc>
              </a:tr>
              <a:tr h="1598456">
                <a:tc>
                  <a:txBody>
                    <a:bodyPr/>
                    <a:lstStyle/>
                    <a:p>
                      <a:r>
                        <a:rPr lang="en-US" sz="2400" baseline="0" dirty="0" err="1" smtClean="0"/>
                        <a:t>Zahirpir</a:t>
                      </a:r>
                      <a:endParaRPr lang="en-US" sz="2400" baseline="0" dirty="0" smtClean="0"/>
                    </a:p>
                    <a:p>
                      <a:r>
                        <a:rPr lang="en-US" sz="2400" dirty="0" smtClean="0"/>
                        <a:t>(</a:t>
                      </a:r>
                      <a:r>
                        <a:rPr lang="en-US" sz="2400" dirty="0" err="1" smtClean="0"/>
                        <a:t>Rahim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Yar</a:t>
                      </a:r>
                      <a:r>
                        <a:rPr lang="en-US" sz="2400" dirty="0" smtClean="0"/>
                        <a:t> Khan)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1022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1100</a:t>
                      </a:r>
                      <a:endParaRPr lang="en-US" sz="2400" dirty="0"/>
                    </a:p>
                  </a:txBody>
                  <a:tcPr/>
                </a:tc>
              </a:tr>
              <a:tr h="1118919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Kot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Adu</a:t>
                      </a:r>
                      <a:r>
                        <a:rPr lang="en-US" sz="2400" dirty="0" smtClean="0"/>
                        <a:t> (</a:t>
                      </a:r>
                      <a:r>
                        <a:rPr lang="en-US" sz="2400" dirty="0" err="1" smtClean="0"/>
                        <a:t>Muzaffargarh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1100</a:t>
                      </a:r>
                      <a:endParaRPr lang="en-US" sz="2400" dirty="0"/>
                    </a:p>
                  </a:txBody>
                  <a:tcPr/>
                </a:tc>
              </a:tr>
              <a:tr h="7518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Total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3000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3600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3800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304800"/>
          <a:ext cx="845820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114800"/>
              </a:tblGrid>
              <a:tr h="4724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Kit for Girls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+mj-lt"/>
                        </a:rPr>
                        <a:t>Kit for Boys</a:t>
                      </a:r>
                      <a:endParaRPr lang="en-US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charset="0"/>
                        </a:rPr>
                        <a:t>List </a:t>
                      </a:r>
                      <a:r>
                        <a:rPr lang="en-US" b="1" dirty="0" smtClean="0">
                          <a:latin typeface="+mn-lt"/>
                          <a:cs typeface="Arial" charset="0"/>
                        </a:rPr>
                        <a:t>of Items in School Kit:</a:t>
                      </a:r>
                    </a:p>
                    <a:p>
                      <a:pPr marL="290513" indent="-174625">
                        <a:spcAft>
                          <a:spcPts val="600"/>
                        </a:spcAft>
                        <a:buFont typeface="Arial" pitchFamily="34" charset="0"/>
                        <a:buChar char="•"/>
                        <a:defRPr/>
                      </a:pPr>
                      <a:r>
                        <a:rPr lang="en-US" dirty="0" smtClean="0">
                          <a:latin typeface="+mn-lt"/>
                          <a:cs typeface="Arial" charset="0"/>
                        </a:rPr>
                        <a:t>Uniform &amp; Sweaters </a:t>
                      </a:r>
                      <a:r>
                        <a:rPr lang="en-US" sz="1600" dirty="0" smtClean="0">
                          <a:latin typeface="+mn-lt"/>
                          <a:cs typeface="Arial" charset="0"/>
                        </a:rPr>
                        <a:t>(70% Girls, 30 %Boys)</a:t>
                      </a:r>
                      <a:endParaRPr lang="en-US" dirty="0" smtClean="0">
                        <a:latin typeface="+mn-lt"/>
                        <a:cs typeface="Arial" charset="0"/>
                      </a:endParaRPr>
                    </a:p>
                    <a:p>
                      <a:pPr marL="290513" indent="-174625">
                        <a:spcAft>
                          <a:spcPts val="600"/>
                        </a:spcAft>
                        <a:buFont typeface="Arial" pitchFamily="34" charset="0"/>
                        <a:buChar char="•"/>
                        <a:defRPr/>
                      </a:pPr>
                      <a:r>
                        <a:rPr lang="en-US" dirty="0" smtClean="0">
                          <a:latin typeface="+mn-lt"/>
                          <a:cs typeface="Arial" charset="0"/>
                        </a:rPr>
                        <a:t>School Shoes (Girls, Boys)</a:t>
                      </a:r>
                    </a:p>
                    <a:p>
                      <a:pPr marL="290513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dirty="0" smtClean="0">
                          <a:latin typeface="+mn-lt"/>
                          <a:cs typeface="Arial" charset="0"/>
                        </a:rPr>
                        <a:t>School Bags with DC Signage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6400" indent="-231775">
                        <a:buFont typeface="Arial" pitchFamily="34" charset="0"/>
                        <a:buChar char="•"/>
                        <a:defRPr/>
                      </a:pPr>
                      <a:r>
                        <a:rPr lang="en-US" dirty="0" smtClean="0">
                          <a:latin typeface="+mn-lt"/>
                          <a:cs typeface="Arial" charset="0"/>
                        </a:rPr>
                        <a:t>Note Books (English, Urdu, Math)</a:t>
                      </a:r>
                    </a:p>
                    <a:p>
                      <a:pPr marL="406400" indent="-231775">
                        <a:buFont typeface="Arial" pitchFamily="34" charset="0"/>
                        <a:buChar char="•"/>
                        <a:defRPr/>
                      </a:pPr>
                      <a:r>
                        <a:rPr lang="en-US" dirty="0" smtClean="0">
                          <a:latin typeface="+mn-lt"/>
                          <a:cs typeface="Arial" charset="0"/>
                        </a:rPr>
                        <a:t>Stationary Pouch (Scale, Sharpener, Lead pencil, Eraser)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3802" name="Picture 4" descr="C:\Users\ITApc2\Desktop\E5 pics\2611201158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62000" y="762001"/>
            <a:ext cx="3505200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Picture 5" descr="C:\Users\ITApc2\Desktop\E5 pics\2611201159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29200" y="762000"/>
            <a:ext cx="336804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Content Placeholder 3" descr="DSC01692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 t="4301"/>
          <a:stretch>
            <a:fillRect/>
          </a:stretch>
        </p:blipFill>
        <p:spPr>
          <a:xfrm>
            <a:off x="498348" y="685800"/>
            <a:ext cx="3692652" cy="2650361"/>
          </a:xfrm>
        </p:spPr>
      </p:pic>
      <p:pic>
        <p:nvPicPr>
          <p:cNvPr id="34820" name="Picture 6" descr="DSC0215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0600" y="3657600"/>
            <a:ext cx="3690435" cy="258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11" descr="DSC05200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8348" y="3655014"/>
            <a:ext cx="3684894" cy="2585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F:\Sweater Dis\DSC014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685800"/>
            <a:ext cx="38100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Component III  </a:t>
            </a:r>
          </a:p>
          <a:p>
            <a:pPr algn="ctr">
              <a:buFont typeface="Arial" charset="0"/>
              <a:buNone/>
              <a:defRPr/>
            </a:pP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Early Childhood Development (ECD) </a:t>
            </a:r>
            <a:r>
              <a:rPr lang="en-US" sz="4400" b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centres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buFont typeface="Arial" charset="0"/>
              <a:buNone/>
              <a:defRPr/>
            </a:pPr>
            <a:r>
              <a:rPr lang="en-US" sz="4400" b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Sanjah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/</a:t>
            </a:r>
            <a:r>
              <a:rPr lang="en-US" sz="4400" b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Panjoh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Vehra</a:t>
            </a: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“Our Courtyard”   </a:t>
            </a:r>
            <a:endParaRPr lang="en-US" sz="4400" b="1" dirty="0">
              <a:solidFill>
                <a:schemeClr val="accent5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kot addu apr\pics of kot Adu\IMG00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477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04800"/>
            <a:ext cx="9144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en-US" sz="300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  <a:p>
            <a:pPr algn="ctr"/>
            <a:r>
              <a:rPr lang="en-US" sz="3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ECD Centres “</a:t>
            </a:r>
            <a:r>
              <a:rPr lang="en-US" sz="300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Sanjha</a:t>
            </a:r>
            <a:r>
              <a:rPr lang="en-US" sz="3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Vehra/</a:t>
            </a:r>
            <a:r>
              <a:rPr lang="en-US" sz="300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Panjoh</a:t>
            </a:r>
            <a:r>
              <a:rPr lang="en-US" sz="3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</a:t>
            </a:r>
            <a:r>
              <a:rPr lang="en-US" sz="300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Vehro</a:t>
            </a:r>
            <a:r>
              <a:rPr lang="en-US" sz="3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95400"/>
          </a:xfr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ECD Centres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800" dirty="0" err="1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Sanjah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Vehra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Panjho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Vehro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”(SV/PV*)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multi- </a:t>
            </a:r>
            <a:r>
              <a:rPr lang="en-US" sz="1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sectoral</a:t>
            </a:r>
            <a:r>
              <a:rPr lang="en-US" sz="1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program for mother and child development </a:t>
            </a:r>
            <a:endParaRPr lang="en-US" sz="2000" b="1" i="1" dirty="0" smtClean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1303283"/>
            <a:ext cx="8839201" cy="1600200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/>
              <a:t>“An abode of  togetherness, protection and development, ownership, community participation and empowerment” </a:t>
            </a:r>
          </a:p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2400" dirty="0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/>
          <a:stretch/>
        </p:blipFill>
        <p:spPr>
          <a:xfrm>
            <a:off x="457200" y="2362200"/>
            <a:ext cx="6324600" cy="4038600"/>
          </a:xfrm>
          <a:prstGeom prst="rect">
            <a:avLst/>
          </a:prstGeom>
        </p:spPr>
      </p:pic>
      <p:sp>
        <p:nvSpPr>
          <p:cNvPr id="22" name="Subtitle 2"/>
          <p:cNvSpPr txBox="1">
            <a:spLocks/>
          </p:cNvSpPr>
          <p:nvPr/>
        </p:nvSpPr>
        <p:spPr bwMode="auto">
          <a:xfrm>
            <a:off x="-2" y="6477000"/>
            <a:ext cx="8610601" cy="296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SV/PV is literally translated as “shared courtyard” in </a:t>
            </a:r>
            <a:r>
              <a:rPr lang="en-US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Seraiki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&amp; Sindhi conveys several meanings.</a:t>
            </a:r>
            <a:r>
              <a:rPr lang="en-US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6808779" y="2514600"/>
            <a:ext cx="230631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 holistic Approach  for Strong Early Foundations and female empowerment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172200" y="1524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Health &amp; hygiene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1371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Learning through play</a:t>
            </a:r>
          </a:p>
        </p:txBody>
      </p:sp>
      <p:pic>
        <p:nvPicPr>
          <p:cNvPr id="87041" name="Picture 1" descr="C:\Users\User\Desktop\ECD poster\learning thruogh play\DSC09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219200"/>
            <a:ext cx="2514600" cy="2895600"/>
          </a:xfrm>
          <a:prstGeom prst="diamond">
            <a:avLst/>
          </a:prstGeom>
          <a:noFill/>
        </p:spPr>
      </p:pic>
      <p:pic>
        <p:nvPicPr>
          <p:cNvPr id="87042" name="Picture 2" descr="C:\Users\User\Desktop\ECD poster\learning thruogh play\DSCN0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9450" y="3429000"/>
            <a:ext cx="2419350" cy="3022600"/>
          </a:xfrm>
          <a:prstGeom prst="diamond">
            <a:avLst/>
          </a:prstGeom>
          <a:noFill/>
        </p:spPr>
      </p:pic>
      <p:cxnSp>
        <p:nvCxnSpPr>
          <p:cNvPr id="20" name="Straight Connector 19"/>
          <p:cNvCxnSpPr/>
          <p:nvPr/>
        </p:nvCxnSpPr>
        <p:spPr>
          <a:xfrm>
            <a:off x="5638800" y="1295400"/>
            <a:ext cx="0" cy="5105400"/>
          </a:xfrm>
          <a:prstGeom prst="line">
            <a:avLst/>
          </a:prstGeom>
          <a:ln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715000" y="1295400"/>
            <a:ext cx="0" cy="5105400"/>
          </a:xfrm>
          <a:prstGeom prst="line">
            <a:avLst/>
          </a:prstGeom>
          <a:ln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043" name="Picture 3" descr="C:\Users\User\Desktop\ECD poster\learning thruogh play\Photo05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2209800"/>
            <a:ext cx="2819400" cy="3276600"/>
          </a:xfrm>
          <a:prstGeom prst="diamond">
            <a:avLst/>
          </a:prstGeom>
          <a:noFill/>
        </p:spPr>
      </p:pic>
      <p:pic>
        <p:nvPicPr>
          <p:cNvPr id="87044" name="Picture 4" descr="DSC08239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6161688" y="1981200"/>
            <a:ext cx="2616200" cy="1962150"/>
          </a:xfrm>
          <a:prstGeom prst="flowChartInputOutpu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7045" name="Picture 6"/>
          <p:cNvPicPr>
            <a:picLocks noChangeAspect="1" noChangeArrowheads="1"/>
          </p:cNvPicPr>
          <p:nvPr/>
        </p:nvPicPr>
        <p:blipFill>
          <a:blip r:embed="rId6" cstate="print">
            <a:lum bright="10000" contrast="40000"/>
          </a:blip>
          <a:srcRect/>
          <a:stretch>
            <a:fillRect/>
          </a:stretch>
        </p:blipFill>
        <p:spPr bwMode="auto">
          <a:xfrm>
            <a:off x="6096000" y="4343400"/>
            <a:ext cx="2546350" cy="1795463"/>
          </a:xfrm>
          <a:prstGeom prst="parallelogram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8" name="Picture 2" descr="C:\Users\User\Desktop\ECD poster\selected pics\EFA.JPG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/>
          <a:stretch>
            <a:fillRect/>
          </a:stretch>
        </p:blipFill>
        <p:spPr bwMode="auto">
          <a:xfrm>
            <a:off x="76200" y="4013049"/>
            <a:ext cx="2133600" cy="2387751"/>
          </a:xfrm>
          <a:prstGeom prst="homePlate">
            <a:avLst/>
          </a:prstGeom>
          <a:noFill/>
        </p:spPr>
      </p:pic>
      <p:pic>
        <p:nvPicPr>
          <p:cNvPr id="87046" name="Picture 6" descr="C:\Users\User\Desktop\ECD poster\DSC0977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77" y="1371600"/>
            <a:ext cx="2178423" cy="2209800"/>
          </a:xfrm>
          <a:prstGeom prst="homePlate">
            <a:avLst>
              <a:gd name="adj" fmla="val 40905"/>
            </a:avLst>
          </a:prstGeom>
          <a:noFill/>
        </p:spPr>
      </p:pic>
      <p:pic>
        <p:nvPicPr>
          <p:cNvPr id="87049" name="Picture 9" descr="C:\Users\User\Desktop\ECD poster\IMG000920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71600" y="4419600"/>
            <a:ext cx="2895600" cy="1990725"/>
          </a:xfrm>
          <a:prstGeom prst="triangle">
            <a:avLst>
              <a:gd name="adj" fmla="val 48235"/>
            </a:avLst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330369"/>
            <a:ext cx="9144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en-US" sz="300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  <a:p>
            <a:pPr algn="ctr"/>
            <a:r>
              <a:rPr lang="en-US" sz="30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ECD Centres “</a:t>
            </a:r>
            <a:r>
              <a:rPr lang="en-US" sz="3000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Sanjha</a:t>
            </a:r>
            <a:r>
              <a:rPr lang="en-US" sz="30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Vehra/</a:t>
            </a:r>
            <a:r>
              <a:rPr lang="en-US" sz="3000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Panjoh</a:t>
            </a:r>
            <a:r>
              <a:rPr lang="en-US" sz="30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</a:t>
            </a:r>
            <a:r>
              <a:rPr lang="en-US" sz="3000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Vehro</a:t>
            </a:r>
            <a:r>
              <a:rPr lang="en-US" sz="30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3352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Growth monitoring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600" y="5867400"/>
            <a:ext cx="25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Vaccination &amp; age record</a:t>
            </a:r>
          </a:p>
        </p:txBody>
      </p:sp>
      <p:pic>
        <p:nvPicPr>
          <p:cNvPr id="88066" name="Picture 13" descr="C:\Users\User\Desktop\ECD poster\growth monitoring &amp; medical checkups\Photo0013 - Copy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36380"/>
            <a:ext cx="2919412" cy="2249487"/>
          </a:xfrm>
          <a:prstGeom prst="rect">
            <a:avLst/>
          </a:prstGeom>
          <a:noFill/>
        </p:spPr>
      </p:pic>
      <p:pic>
        <p:nvPicPr>
          <p:cNvPr id="10" name="Picture 2" descr="C:\Users\User\Desktop\ECD poster\selected pics\vaccination.JPG"/>
          <p:cNvPicPr>
            <a:picLocks noChangeAspect="1" noChangeArrowheads="1"/>
          </p:cNvPicPr>
          <p:nvPr/>
        </p:nvPicPr>
        <p:blipFill>
          <a:blip r:embed="rId3" cstate="print">
            <a:lum bright="20000" contrast="10000"/>
          </a:blip>
          <a:srcRect/>
          <a:stretch>
            <a:fillRect/>
          </a:stretch>
        </p:blipFill>
        <p:spPr bwMode="auto">
          <a:xfrm>
            <a:off x="381000" y="3886200"/>
            <a:ext cx="25400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248400" y="567826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Medical Checkups, Early </a:t>
            </a:r>
            <a:r>
              <a:rPr lang="en-US" dirty="0"/>
              <a:t>d</a:t>
            </a:r>
            <a:r>
              <a:rPr lang="en-US" dirty="0" smtClean="0"/>
              <a:t>etection &amp; referrals  </a:t>
            </a:r>
          </a:p>
        </p:txBody>
      </p:sp>
      <p:pic>
        <p:nvPicPr>
          <p:cNvPr id="88067" name="Picture 3" descr="Photo0047"/>
          <p:cNvPicPr>
            <a:picLocks noChangeAspect="1" noChangeArrowheads="1"/>
          </p:cNvPicPr>
          <p:nvPr/>
        </p:nvPicPr>
        <p:blipFill>
          <a:blip r:embed="rId4" cstate="print">
            <a:lum contrast="40000"/>
          </a:blip>
          <a:srcRect/>
          <a:stretch>
            <a:fillRect/>
          </a:stretch>
        </p:blipFill>
        <p:spPr bwMode="auto">
          <a:xfrm>
            <a:off x="3129145" y="1708775"/>
            <a:ext cx="2911110" cy="38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373255" y="5562600"/>
            <a:ext cx="2397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Kitchen Gardening, nutritious meals &amp; health </a:t>
            </a:r>
          </a:p>
        </p:txBody>
      </p:sp>
      <p:pic>
        <p:nvPicPr>
          <p:cNvPr id="88068" name="Picture 4" descr="C:\Users\User\Desktop\ECD poster\growth monitoring &amp; medical checkups\DSC070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1143000"/>
            <a:ext cx="27432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8069" name="Picture 5" descr="C:\Users\User\Desktop\ECD poster\growth monitoring &amp; medical checkups\DSCN0226 - Cop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3352800"/>
            <a:ext cx="2743200" cy="2209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0" y="228600"/>
            <a:ext cx="9144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en-US" sz="300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  <a:p>
            <a:pPr algn="ctr"/>
            <a:r>
              <a:rPr lang="en-US" sz="3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ECD Centres “</a:t>
            </a:r>
            <a:r>
              <a:rPr lang="en-US" sz="300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Sanjha</a:t>
            </a:r>
            <a:r>
              <a:rPr lang="en-US" sz="3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Vehra/</a:t>
            </a:r>
            <a:r>
              <a:rPr lang="en-US" sz="300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Panjoh</a:t>
            </a:r>
            <a:r>
              <a:rPr lang="en-US" sz="3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</a:t>
            </a:r>
            <a:r>
              <a:rPr lang="en-US" sz="300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Vehro</a:t>
            </a:r>
            <a:r>
              <a:rPr lang="en-US" sz="3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”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302000" y="1342205"/>
            <a:ext cx="2641600" cy="36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Sessions with mothers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00500" y="1926111"/>
            <a:ext cx="171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Community participation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" y="3669268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Sanjh</a:t>
            </a:r>
            <a:r>
              <a:rPr lang="en-US" dirty="0" smtClean="0"/>
              <a:t>/</a:t>
            </a:r>
            <a:r>
              <a:rPr lang="en-US" dirty="0" err="1" smtClean="0"/>
              <a:t>Panjoh</a:t>
            </a:r>
            <a:r>
              <a:rPr lang="en-US" dirty="0" smtClean="0"/>
              <a:t> – Mothers’ Steering Committee </a:t>
            </a:r>
          </a:p>
        </p:txBody>
      </p:sp>
      <p:pic>
        <p:nvPicPr>
          <p:cNvPr id="89090" name="Picture 4" descr="C:\Users\User\Pictures\pics story board kot addu\DSC00418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3581400" cy="2743200"/>
          </a:xfrm>
          <a:prstGeom prst="rect">
            <a:avLst/>
          </a:prstGeom>
          <a:noFill/>
        </p:spPr>
      </p:pic>
      <p:pic>
        <p:nvPicPr>
          <p:cNvPr id="89091" name="Picture 3" descr="C:\Users\User\Pictures\pics ryk\DSC03417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212850"/>
            <a:ext cx="3197225" cy="3054350"/>
          </a:xfrm>
          <a:prstGeom prst="rect">
            <a:avLst/>
          </a:prstGeom>
          <a:noFill/>
        </p:spPr>
      </p:pic>
      <p:pic>
        <p:nvPicPr>
          <p:cNvPr id="89092" name="Picture 9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6334125" y="4340225"/>
            <a:ext cx="2581275" cy="20605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228600" y="6077635"/>
            <a:ext cx="5181600" cy="3231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Sanjh</a:t>
            </a:r>
            <a:r>
              <a:rPr kumimoji="0" lang="en-US" sz="15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Committee helping for cooking meal for children</a:t>
            </a:r>
            <a:endParaRPr kumimoji="0" lang="en-US" sz="18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9094" name="Picture 6" descr="Photo003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4011345"/>
            <a:ext cx="2786062" cy="208465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9095" name="Picture 4" descr="C:\Users\User\Pictures\pics ecd center kot addu\Photo0040.jp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>
            <a:off x="533400" y="4114800"/>
            <a:ext cx="2286000" cy="1905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-15766" y="343996"/>
            <a:ext cx="9144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en-US" sz="300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  <a:p>
            <a:pPr algn="ctr"/>
            <a:r>
              <a:rPr lang="en-US" sz="30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ECD Centres “</a:t>
            </a:r>
            <a:r>
              <a:rPr lang="en-US" sz="3000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Sanjha</a:t>
            </a:r>
            <a:r>
              <a:rPr lang="en-US" sz="30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Vehra/</a:t>
            </a:r>
            <a:r>
              <a:rPr lang="en-US" sz="3000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Panjoh</a:t>
            </a:r>
            <a:r>
              <a:rPr lang="en-US" sz="30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</a:t>
            </a:r>
            <a:r>
              <a:rPr lang="en-US" sz="3000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Vehro</a:t>
            </a:r>
            <a:r>
              <a:rPr lang="en-US" sz="30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3657600"/>
          <a:ext cx="80772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03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   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Transitions :ECD –Primary &amp; Post Primary School </a:t>
            </a:r>
          </a:p>
          <a:p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-Catching Early: 3 Pillars of Education First Initiative    </a:t>
            </a:r>
          </a:p>
          <a:p>
            <a:pPr marL="630238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Every Child in School, </a:t>
            </a:r>
          </a:p>
          <a:p>
            <a:pPr marL="630238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Improve Quality of Learning</a:t>
            </a:r>
          </a:p>
          <a:p>
            <a:pPr marL="630238"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Foster Global Citizenship      </a:t>
            </a:r>
          </a:p>
        </p:txBody>
      </p:sp>
      <p:sp>
        <p:nvSpPr>
          <p:cNvPr id="51204" name="TextBox 3"/>
          <p:cNvSpPr txBox="1">
            <a:spLocks noChangeArrowheads="1"/>
          </p:cNvSpPr>
          <p:nvPr/>
        </p:nvSpPr>
        <p:spPr bwMode="auto">
          <a:xfrm>
            <a:off x="381000" y="6488113"/>
            <a:ext cx="8275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   </a:t>
            </a:r>
            <a:r>
              <a:rPr lang="en-US" sz="2000" b="1"/>
              <a:t>Sanjha Vehra  -  connecting families, communities and learning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Livelihood program for Mothers </a:t>
            </a:r>
            <a:b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@ ECD </a:t>
            </a:r>
            <a:r>
              <a:rPr lang="en-US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Basti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Malook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(District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Muzaffargarh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</p:txBody>
      </p:sp>
      <p:pic>
        <p:nvPicPr>
          <p:cNvPr id="9217" name="Picture 11" descr="C:\Users\User\Desktop\ECD poster\vocational course for local females\DSCN0036 - Copy (29754793)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9362" y="1143000"/>
            <a:ext cx="3779838" cy="3276600"/>
          </a:xfrm>
          <a:prstGeom prst="rect">
            <a:avLst/>
          </a:prstGeom>
          <a:noFill/>
        </p:spPr>
      </p:pic>
      <p:pic>
        <p:nvPicPr>
          <p:cNvPr id="9218" name="Picture 2" descr="C:\Users\User\Desktop\ECD poster\vocational course for local females\DSC01815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810000"/>
            <a:ext cx="3810000" cy="3276600"/>
          </a:xfrm>
          <a:prstGeom prst="rect">
            <a:avLst/>
          </a:prstGeom>
          <a:noFill/>
        </p:spPr>
      </p:pic>
      <p:sp>
        <p:nvSpPr>
          <p:cNvPr id="11" name="Flowchart: Document 10"/>
          <p:cNvSpPr/>
          <p:nvPr/>
        </p:nvSpPr>
        <p:spPr>
          <a:xfrm>
            <a:off x="381000" y="1371600"/>
            <a:ext cx="4419600" cy="2743200"/>
          </a:xfrm>
          <a:prstGeom prst="flowChartDocumen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533400" y="1524000"/>
            <a:ext cx="4114800" cy="2209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/>
            <a:r>
              <a:rPr lang="en-US" sz="2000" dirty="0" smtClean="0">
                <a:latin typeface="Calibri" pitchFamily="34" charset="0"/>
              </a:rPr>
              <a:t>The need based certified vocational courses are offered in ECD centers as an integral part of the program in collaboration with TEVTA (Technical Education Vocational Training Authority). </a:t>
            </a:r>
            <a:endParaRPr kumimoji="0" lang="en-US" sz="2000" i="0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09600" y="4191001"/>
            <a:ext cx="4158095" cy="2667000"/>
          </a:xfrm>
          <a:prstGeom prst="flowChartDocumen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066800"/>
            <a:ext cx="76962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71700" lvl="4" indent="-342900"/>
            <a:endParaRPr lang="en-US" sz="4400" dirty="0" smtClean="0"/>
          </a:p>
          <a:p>
            <a:pPr marL="2171700" lvl="4" indent="-342900"/>
            <a:r>
              <a:rPr lang="en-US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Way Forward</a:t>
            </a:r>
          </a:p>
          <a:p>
            <a:pPr marL="2171700" lvl="4" indent="-342900"/>
            <a:endParaRPr lang="en-US" sz="4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171700" lvl="4" indent="-342900"/>
            <a:endParaRPr lang="en-US" sz="4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342900" lvl="0" indent="-342900" algn="ctr"/>
            <a: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Piloting of Learning 4 Access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2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Piloting of L4A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763000" cy="1143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A combination of best practices that is cheaper, effective with measureable impacts and scalable</a:t>
            </a:r>
            <a:endParaRPr lang="en-GB" sz="2800" b="1" dirty="0" smtClean="0"/>
          </a:p>
          <a:p>
            <a:pPr marL="290513" indent="-290513"/>
            <a:endParaRPr lang="en-GB" sz="2800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2301101"/>
              </p:ext>
            </p:extLst>
          </p:nvPr>
        </p:nvGraphicFramePr>
        <p:xfrm>
          <a:off x="609601" y="1858965"/>
          <a:ext cx="8077199" cy="47704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2000"/>
                <a:gridCol w="5032513"/>
                <a:gridCol w="2282686"/>
              </a:tblGrid>
              <a:tr h="6867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Sr. No.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Elements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Borrowed From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66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Household Survey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ASER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1197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>
                          <a:effectLst/>
                        </a:rPr>
                        <a:t> </a:t>
                      </a:r>
                      <a:r>
                        <a:rPr lang="en-US" sz="2200" dirty="0" smtClean="0">
                          <a:effectLst/>
                        </a:rPr>
                        <a:t>2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Children's Learning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ASER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923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CAMAL Methodology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Pratham India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66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Summer Camp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WSIP-DC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66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Girls/Boys Club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WSIP-DC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66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Teaching Learning Materials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WSIP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66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Para Teacher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WSIP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66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SDPs /SMC strengthening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WSIP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4895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Training Para </a:t>
                      </a:r>
                      <a:r>
                        <a:rPr lang="en-US" sz="2200" dirty="0" smtClean="0">
                          <a:effectLst/>
                        </a:rPr>
                        <a:t>teachers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ITA</a:t>
                      </a:r>
                      <a:endParaRPr lang="en-US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668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762000" y="1066800"/>
          <a:ext cx="7620001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Left Brace 5"/>
          <p:cNvSpPr/>
          <p:nvPr/>
        </p:nvSpPr>
        <p:spPr>
          <a:xfrm rot="16200000">
            <a:off x="2982119" y="3980656"/>
            <a:ext cx="428625" cy="16684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anchor="ctr"/>
          <a:lstStyle/>
          <a:p>
            <a:pPr algn="ctr">
              <a:defRPr/>
            </a:pPr>
            <a:r>
              <a:rPr lang="en-US" dirty="0"/>
              <a:t>05 days break</a:t>
            </a:r>
          </a:p>
        </p:txBody>
      </p:sp>
      <p:sp>
        <p:nvSpPr>
          <p:cNvPr id="8" name="Left Brace 7"/>
          <p:cNvSpPr/>
          <p:nvPr/>
        </p:nvSpPr>
        <p:spPr>
          <a:xfrm rot="16200000">
            <a:off x="5572919" y="3980656"/>
            <a:ext cx="428625" cy="16684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anchor="ctr"/>
          <a:lstStyle/>
          <a:p>
            <a:pPr algn="ctr">
              <a:defRPr/>
            </a:pPr>
            <a:r>
              <a:rPr lang="en-US" dirty="0"/>
              <a:t>05 days break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57200"/>
            <a:ext cx="7620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Literacy Camps</a:t>
            </a:r>
          </a:p>
        </p:txBody>
      </p:sp>
      <p:sp>
        <p:nvSpPr>
          <p:cNvPr id="11270" name="TextBox 9"/>
          <p:cNvSpPr txBox="1">
            <a:spLocks noChangeArrowheads="1"/>
          </p:cNvSpPr>
          <p:nvPr/>
        </p:nvSpPr>
        <p:spPr bwMode="auto">
          <a:xfrm>
            <a:off x="1600200" y="51816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1" name="TextBox 10"/>
          <p:cNvSpPr txBox="1">
            <a:spLocks noChangeArrowheads="1"/>
          </p:cNvSpPr>
          <p:nvPr/>
        </p:nvSpPr>
        <p:spPr bwMode="auto">
          <a:xfrm>
            <a:off x="1752600" y="48768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38200" y="5665788"/>
            <a:ext cx="3657600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200" dirty="0">
                <a:latin typeface="+mj-lt"/>
              </a:rPr>
              <a:t>Total Duration: 2.5 Months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1371600"/>
            <a:ext cx="1600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Community Engagement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5181600"/>
            <a:ext cx="22098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Sharing Improved </a:t>
            </a:r>
            <a:r>
              <a:rPr lang="en-US" dirty="0" smtClean="0"/>
              <a:t>learning levels with parents / community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600200" y="21336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239000" y="46482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63702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Project Closing Ceremonies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55410761"/>
              </p:ext>
            </p:extLst>
          </p:nvPr>
        </p:nvGraphicFramePr>
        <p:xfrm>
          <a:off x="1066800" y="1676400"/>
          <a:ext cx="693420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0"/>
                <a:gridCol w="3467100"/>
              </a:tblGrid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District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Scheduled Dates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Rahim </a:t>
                      </a:r>
                      <a:r>
                        <a:rPr lang="en-US" sz="2800" dirty="0" err="1" smtClean="0"/>
                        <a:t>Yar</a:t>
                      </a:r>
                      <a:r>
                        <a:rPr lang="en-US" sz="2800" dirty="0" smtClean="0"/>
                        <a:t> Khan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June 25, 2013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Muzaffargarh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June 26, 2013</a:t>
                      </a:r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Shikarpur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June 27, 2013</a:t>
                      </a:r>
                      <a:endParaRPr lang="en-US" sz="2800" dirty="0"/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Multan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June 28, 2013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5181600"/>
            <a:ext cx="8229600" cy="1143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i="1" dirty="0" smtClean="0"/>
              <a:t>Thanks</a:t>
            </a:r>
            <a:endParaRPr lang="en-US" i="1" dirty="0"/>
          </a:p>
        </p:txBody>
      </p:sp>
    </p:spTree>
    <p:extLst>
      <p:ext uri="{BB962C8B-B14F-4D97-AF65-F5344CB8AC3E}">
        <p14:creationId xmlns="" xmlns:p14="http://schemas.microsoft.com/office/powerpoint/2010/main" val="3271242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6327</TotalTime>
  <Words>1127</Words>
  <Application>Microsoft Office PowerPoint</Application>
  <PresentationFormat>On-screen Show (4:3)</PresentationFormat>
  <Paragraphs>294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Apex</vt:lpstr>
      <vt:lpstr>Slide 1</vt:lpstr>
      <vt:lpstr>Slide 2</vt:lpstr>
      <vt:lpstr>Slide 3</vt:lpstr>
      <vt:lpstr>Slide 4</vt:lpstr>
      <vt:lpstr>Component 1</vt:lpstr>
      <vt:lpstr>Physical Rehabilitation of Partner Schools at Kot Addu </vt:lpstr>
      <vt:lpstr>Slide 7</vt:lpstr>
      <vt:lpstr>Physical Rehabilitation of Partner Schools at Shikarpur</vt:lpstr>
      <vt:lpstr>Minor Repair &amp; Maintenance of Partner Schools at Jalalpurpirwala</vt:lpstr>
      <vt:lpstr>Provision of Furniture</vt:lpstr>
      <vt:lpstr>Teaching Learning Materials</vt:lpstr>
      <vt:lpstr>Pictorial View Of Kits</vt:lpstr>
      <vt:lpstr>             Girls Clubs..A Tribute to Malala</vt:lpstr>
      <vt:lpstr>Pictorial View of Girls Club</vt:lpstr>
      <vt:lpstr>Celebrating International Advocacy Days  </vt:lpstr>
      <vt:lpstr>Slide 16</vt:lpstr>
      <vt:lpstr>Enrollment Trends …</vt:lpstr>
      <vt:lpstr>Slide 18</vt:lpstr>
      <vt:lpstr>Component I-B : Catch Up Program for 1000 Out of School Children (OOSC )</vt:lpstr>
      <vt:lpstr>Slide 20</vt:lpstr>
      <vt:lpstr>Slide 21</vt:lpstr>
      <vt:lpstr>Slide 22</vt:lpstr>
      <vt:lpstr>Slide 23</vt:lpstr>
      <vt:lpstr>Slide 24</vt:lpstr>
      <vt:lpstr>Slide 25</vt:lpstr>
      <vt:lpstr>ECD Centres “Sanjah Vehra / Panjho Vehro”(SV/PV*)   A multi- sectoral program for mother and child development </vt:lpstr>
      <vt:lpstr>Slide 27</vt:lpstr>
      <vt:lpstr> </vt:lpstr>
      <vt:lpstr> </vt:lpstr>
      <vt:lpstr>Slide 30</vt:lpstr>
      <vt:lpstr>Livelihood program for Mothers  @ ECD Basti Malook (District Muzaffargarh)</vt:lpstr>
      <vt:lpstr>Slide 32</vt:lpstr>
      <vt:lpstr>Piloting of L4A</vt:lpstr>
      <vt:lpstr>Slide 34</vt:lpstr>
      <vt:lpstr>Project Closing Ceremonies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Burairah</dc:creator>
  <cp:lastModifiedBy>PM</cp:lastModifiedBy>
  <cp:revision>600</cp:revision>
  <dcterms:created xsi:type="dcterms:W3CDTF">2011-08-10T08:14:23Z</dcterms:created>
  <dcterms:modified xsi:type="dcterms:W3CDTF">2013-06-21T10:32:36Z</dcterms:modified>
</cp:coreProperties>
</file>