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3DC41-0BAB-9D07-14CC-06167EA5E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6A722-2DFC-7364-70E7-BEA383B9C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238AF-6B81-251B-7F8B-0573CED3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FAF52-EB5F-3927-E2D1-EE50275A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7497F-08E9-2081-C92C-C2A17BA3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3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1FAAE-DC98-153D-7859-1D1FB93B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8ACDD-9678-E533-C00B-9786039E8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08529-4871-B804-2F29-DC09F8ED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207DF-C51F-0214-674E-AA1C960B7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3C1E1-4A79-97B8-E570-7D545C47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5938F-EF55-F000-5298-0576B39EF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52DD7-747A-983F-F84F-EB59114A1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DF494-5DAB-1AF5-526C-16509D2A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38B83-AE88-4F69-86B7-0F353AD2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DF3B4-CA6D-D52F-654F-4B0EF706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4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348F2-BDCC-2324-B2A4-8C2C5B76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CFA2F-6F5B-B97B-2B75-6355DF0E3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0CEB5-6303-F93E-C6A3-6300F7C4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E3C5E-1A81-07EC-5671-A3CC3AE8F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5155E-846B-AE0A-311A-A2EDB246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7E4D5-BC70-1974-3038-4853600CC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1D9AE-9DB2-298B-A41F-66BC9966C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5008-E322-E090-0A61-DD0F4BB21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4E820-6F8F-BB52-B976-ED8E259B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DA6DA-E239-BCDE-3E93-71BA4D6D1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2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FEB8-2EFA-35F3-00CA-B297CE40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4939B-909A-6270-9C83-DD4955AFE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FDC33-854B-D48F-C489-A0B8770F3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D25A7-823C-30DC-59BB-9CC615F9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5B9D2-D838-1437-9767-C7236002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01DD5-3A2E-E699-B825-1976B97F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8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3FCF7-32FB-ADCE-075D-D6D89662F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A34D9-69E3-F527-A9AA-19CBDB900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B6EE7-1EE4-5E37-79E9-2BED26B0C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B38E0-27B8-022E-FDDD-8C32AC77C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C572B-A74B-B767-B350-7AA949983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EAD65-169B-2685-CBCE-121A1D5F4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BEC7B5-74A6-A48F-B9BD-1FAE1AFF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461819-65D4-6402-8443-F0D98F4C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0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5DA4-665D-8B0E-03DB-95AFAF5C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08C681-6D15-9DF4-87A0-88DD79A2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60F45-D9F6-1FAF-7EE4-3A66B2EF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156A8-36DB-ED39-0AC1-DF4D636F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4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6E54E-AF13-5153-15E9-9C9F173C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EDD2AE-83DC-D5A7-E892-98831BF9E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63ED5-72F1-766F-FA27-FA7B8DD1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3341E-7740-3D55-1849-969E9983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6D13C-5765-3C6D-0F0B-66D2C85D3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B542D-09D0-F88F-FC42-2D255FC87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8DD7-E4A6-870C-ECF9-20439DBFE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91BD8-AAF7-118D-A89B-80730473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0A8B2-B75E-6FDB-ACCA-E4C5B335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0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DE41-8AC5-3E1A-935F-EE969059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9A958D-C9C0-1056-8CEF-8BA7DFD79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63FD5-87D8-A481-D06C-9531ABEC9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DDFDE-0462-30A4-055B-9E1ABFE8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AE07-D0C9-4AE8-92F0-35A4EF578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C4A37-5A09-FCE2-BEE8-A3E81084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4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957B06-F82D-21F5-2C94-FDBA5819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9B01E-BA6D-776C-5917-563B79343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A6E86-5E16-0CFC-577D-DCDDFAC15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76063-93FC-44AA-AF96-5F7EBFADC9F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47327-7CE4-D699-1C4F-5440B1968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51F7C-5650-F18A-F2FF-0B0303DEC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EEA47-2696-4552-AA3F-2D74C4D6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5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microsoft.com/office/2007/relationships/hdphoto" Target="../media/hdphoto2.wdp"/><Relationship Id="rId18" Type="http://schemas.openxmlformats.org/officeDocument/2006/relationships/image" Target="../media/image14.jpeg"/><Relationship Id="rId3" Type="http://schemas.openxmlformats.org/officeDocument/2006/relationships/image" Target="../media/image2.tiff"/><Relationship Id="rId21" Type="http://schemas.openxmlformats.org/officeDocument/2006/relationships/image" Target="../media/image17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3.jpeg"/><Relationship Id="rId2" Type="http://schemas.openxmlformats.org/officeDocument/2006/relationships/image" Target="../media/image1.tiff"/><Relationship Id="rId16" Type="http://schemas.microsoft.com/office/2007/relationships/hdphoto" Target="../media/hdphoto3.wdp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19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jpeg"/><Relationship Id="rId2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microsoft.com/office/2007/relationships/hdphoto" Target="../media/hdphoto4.wdp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C4D44A-24F9-51C7-5277-3C0C1B5C67A8}"/>
              </a:ext>
            </a:extLst>
          </p:cNvPr>
          <p:cNvSpPr txBox="1">
            <a:spLocks/>
          </p:cNvSpPr>
          <p:nvPr/>
        </p:nvSpPr>
        <p:spPr>
          <a:xfrm>
            <a:off x="1112376" y="133527"/>
            <a:ext cx="9547411" cy="526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rgbClr val="0070C0"/>
                </a:solidFill>
                <a:latin typeface="+mn-lt"/>
              </a:rPr>
              <a:t>Recovery for Foundational Learning  - </a:t>
            </a:r>
            <a:r>
              <a:rPr lang="en-US" sz="1600" b="1" dirty="0">
                <a:solidFill>
                  <a:srgbClr val="00B050"/>
                </a:solidFill>
                <a:latin typeface="+mn-lt"/>
              </a:rPr>
              <a:t>Flood Response 2022 - </a:t>
            </a:r>
            <a:r>
              <a:rPr lang="en-US" sz="1600" b="1" dirty="0">
                <a:latin typeface="+mn-lt"/>
              </a:rPr>
              <a:t>Back to School &amp; School Stabilization Kits  </a:t>
            </a:r>
            <a:endParaRPr lang="en-PK" sz="1600" b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C8ED1-375A-37C1-6B79-2E053AD39420}"/>
              </a:ext>
            </a:extLst>
          </p:cNvPr>
          <p:cNvSpPr txBox="1"/>
          <p:nvPr/>
        </p:nvSpPr>
        <p:spPr>
          <a:xfrm>
            <a:off x="3566242" y="623419"/>
            <a:ext cx="4241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School Trunk  with All TLMs/Sports/HH </a:t>
            </a:r>
            <a:r>
              <a:rPr lang="en-US" sz="2000" b="1" dirty="0" err="1">
                <a:solidFill>
                  <a:srgbClr val="FF0000"/>
                </a:solidFill>
              </a:rPr>
              <a:t>KIts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9524A4-ADD1-8802-68F6-9DE7BEACA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42"/>
          <a:stretch/>
        </p:blipFill>
        <p:spPr bwMode="auto">
          <a:xfrm>
            <a:off x="8425302" y="5673032"/>
            <a:ext cx="1682244" cy="815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CA7CB-498E-90A6-B313-E4AE3F8EE1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02" y="4484691"/>
            <a:ext cx="1682244" cy="1154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FC3CB2-0C9C-61A2-F9E5-BD9697C26F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404" y="1291153"/>
            <a:ext cx="2650533" cy="2050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751136-D07A-DEAB-737A-222E71B0C3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302" y="1053355"/>
            <a:ext cx="3514182" cy="290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079635-FE72-E107-0EDF-F768D2D4A7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0"/>
          <a:stretch/>
        </p:blipFill>
        <p:spPr>
          <a:xfrm>
            <a:off x="4131066" y="3738736"/>
            <a:ext cx="2064488" cy="1704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13F112-D2B2-EA3D-0804-5D63F10829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83" y="3728891"/>
            <a:ext cx="1595561" cy="16659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5C9C5-2F73-C286-B3B1-7D4B23540B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011" y="3728891"/>
            <a:ext cx="2064487" cy="16659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DBEE9B6-4DB0-B9A9-DC27-604CF2DF4745}"/>
              </a:ext>
            </a:extLst>
          </p:cNvPr>
          <p:cNvSpPr txBox="1"/>
          <p:nvPr/>
        </p:nvSpPr>
        <p:spPr>
          <a:xfrm>
            <a:off x="4876497" y="2173687"/>
            <a:ext cx="2443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Arts/STEM-TLMs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78ECF5-086F-E789-3F83-3DBB797AEBEE}"/>
              </a:ext>
            </a:extLst>
          </p:cNvPr>
          <p:cNvSpPr txBox="1"/>
          <p:nvPr/>
        </p:nvSpPr>
        <p:spPr>
          <a:xfrm>
            <a:off x="4235875" y="2653881"/>
            <a:ext cx="2443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First Aid Kit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5610A5-BA84-D8A4-C129-77F39D1A7E3F}"/>
              </a:ext>
            </a:extLst>
          </p:cNvPr>
          <p:cNvSpPr txBox="1"/>
          <p:nvPr/>
        </p:nvSpPr>
        <p:spPr>
          <a:xfrm>
            <a:off x="477668" y="3485861"/>
            <a:ext cx="1113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Hygiene Kit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EE8CC8-6D42-38EB-D196-289AC93C0A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528" y="4487714"/>
            <a:ext cx="1779445" cy="20005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F71FE29-009B-9283-8404-B3FFCC5670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7693" y="5683934"/>
            <a:ext cx="1595561" cy="11449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02D4485-CBB0-1612-39CC-FAB1E6319A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7767" y="1298927"/>
            <a:ext cx="3468974" cy="21781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4722E9-F5AE-A846-BD48-CD4D68B26818}"/>
              </a:ext>
            </a:extLst>
          </p:cNvPr>
          <p:cNvSpPr txBox="1"/>
          <p:nvPr/>
        </p:nvSpPr>
        <p:spPr>
          <a:xfrm>
            <a:off x="-17992" y="586457"/>
            <a:ext cx="3188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ECE Kit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With Detachable Sections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95F86-A50C-874D-9192-0E14FB9E6009}"/>
              </a:ext>
            </a:extLst>
          </p:cNvPr>
          <p:cNvSpPr txBox="1"/>
          <p:nvPr/>
        </p:nvSpPr>
        <p:spPr>
          <a:xfrm>
            <a:off x="8885628" y="587841"/>
            <a:ext cx="2443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Back to School Kits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967921-0567-B842-8830-49B3D196A822}"/>
              </a:ext>
            </a:extLst>
          </p:cNvPr>
          <p:cNvSpPr/>
          <p:nvPr/>
        </p:nvSpPr>
        <p:spPr>
          <a:xfrm>
            <a:off x="2583255" y="3480745"/>
            <a:ext cx="9200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First Aid Kit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58223C-EE68-DA9A-C41D-517A71F364CE}"/>
              </a:ext>
            </a:extLst>
          </p:cNvPr>
          <p:cNvSpPr txBox="1"/>
          <p:nvPr/>
        </p:nvSpPr>
        <p:spPr>
          <a:xfrm>
            <a:off x="10258463" y="4125254"/>
            <a:ext cx="13589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Dignity Kit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DCD5B-8E86-B0F6-1DDD-92DDD162DDE3}"/>
              </a:ext>
            </a:extLst>
          </p:cNvPr>
          <p:cNvSpPr txBox="1"/>
          <p:nvPr/>
        </p:nvSpPr>
        <p:spPr>
          <a:xfrm>
            <a:off x="8425302" y="4116841"/>
            <a:ext cx="13589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Uniform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1503C-9A11-DC5C-47FE-5963DBECFF9F}"/>
              </a:ext>
            </a:extLst>
          </p:cNvPr>
          <p:cNvSpPr txBox="1"/>
          <p:nvPr/>
        </p:nvSpPr>
        <p:spPr>
          <a:xfrm>
            <a:off x="9502932" y="1123909"/>
            <a:ext cx="13589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Uniform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DFF0CE-C735-12F2-A0CD-3A3ACF8E9A7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r="25201" b="11329"/>
          <a:stretch/>
        </p:blipFill>
        <p:spPr>
          <a:xfrm>
            <a:off x="2392752" y="5694222"/>
            <a:ext cx="2045509" cy="10807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79F318-E1C1-970A-4091-C2F427A0C97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22" y="3738736"/>
            <a:ext cx="1876887" cy="16561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1BE2D1B-C580-3856-F877-D508189C165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13" y="6721001"/>
            <a:ext cx="96925" cy="13699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F4BDAA6-3728-2B53-A289-EA860CF2ED8B}"/>
              </a:ext>
            </a:extLst>
          </p:cNvPr>
          <p:cNvGrpSpPr/>
          <p:nvPr/>
        </p:nvGrpSpPr>
        <p:grpSpPr>
          <a:xfrm>
            <a:off x="6375622" y="5700070"/>
            <a:ext cx="1864922" cy="1107467"/>
            <a:chOff x="4131066" y="5483833"/>
            <a:chExt cx="2166992" cy="132425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5385191-68E1-898F-8196-A4BDD43C4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863" y="5483833"/>
              <a:ext cx="583242" cy="82438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40E42D5-0D87-F917-216D-F06C2CAE9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9" y="5877223"/>
              <a:ext cx="658579" cy="93086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7F69935-E968-B6B4-FF2C-460852EE2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792" y="5929782"/>
              <a:ext cx="621394" cy="87830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DA2FC25-3DC1-8232-C434-90ACF96FF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066" y="5490843"/>
              <a:ext cx="705692" cy="997457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587F7AE-9715-97F6-8A89-B17516D78D18}"/>
              </a:ext>
            </a:extLst>
          </p:cNvPr>
          <p:cNvSpPr/>
          <p:nvPr/>
        </p:nvSpPr>
        <p:spPr>
          <a:xfrm>
            <a:off x="4672473" y="3500516"/>
            <a:ext cx="1265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STEM Art &amp; Craft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A01E651-61BE-AFD1-1440-B03386D98CBB}"/>
              </a:ext>
            </a:extLst>
          </p:cNvPr>
          <p:cNvSpPr/>
          <p:nvPr/>
        </p:nvSpPr>
        <p:spPr>
          <a:xfrm>
            <a:off x="7031191" y="3478578"/>
            <a:ext cx="626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Library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84EA768-6F3F-AC57-A5BF-A17C912F3864}"/>
              </a:ext>
            </a:extLst>
          </p:cNvPr>
          <p:cNvSpPr/>
          <p:nvPr/>
        </p:nvSpPr>
        <p:spPr>
          <a:xfrm>
            <a:off x="2928034" y="5386983"/>
            <a:ext cx="1294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Maps and Record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3AC1CAE-08CA-309F-A896-AF65025768EE}"/>
              </a:ext>
            </a:extLst>
          </p:cNvPr>
          <p:cNvSpPr/>
          <p:nvPr/>
        </p:nvSpPr>
        <p:spPr>
          <a:xfrm>
            <a:off x="5015329" y="5386981"/>
            <a:ext cx="986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Sports Kit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844D8F-5672-B44E-B534-0E3F41197593}"/>
              </a:ext>
            </a:extLst>
          </p:cNvPr>
          <p:cNvSpPr/>
          <p:nvPr/>
        </p:nvSpPr>
        <p:spPr>
          <a:xfrm>
            <a:off x="6697321" y="5407890"/>
            <a:ext cx="12947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TARL </a:t>
            </a:r>
            <a:r>
              <a:rPr lang="en-US" sz="1200" b="1" dirty="0" err="1">
                <a:solidFill>
                  <a:srgbClr val="FF0000"/>
                </a:solidFill>
              </a:rPr>
              <a:t>Meterials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055E63-0321-C147-A765-0DECB692EA0E}"/>
              </a:ext>
            </a:extLst>
          </p:cNvPr>
          <p:cNvSpPr/>
          <p:nvPr/>
        </p:nvSpPr>
        <p:spPr>
          <a:xfrm>
            <a:off x="54781" y="5413937"/>
            <a:ext cx="2737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Snakes &amp; Ladders CC-Environment 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7B42E4-674A-3575-36AB-27A2AD51573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40"/>
          <a:stretch/>
        </p:blipFill>
        <p:spPr>
          <a:xfrm>
            <a:off x="439325" y="5646934"/>
            <a:ext cx="1469915" cy="11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8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5333AA-9C08-1C3A-DFB3-F2B21D334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4500" r="15025" b="-4500"/>
          <a:stretch/>
        </p:blipFill>
        <p:spPr>
          <a:xfrm>
            <a:off x="278112" y="3245655"/>
            <a:ext cx="3572106" cy="2285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774AC-F966-BA73-3441-FF4F002F2B4A}"/>
              </a:ext>
            </a:extLst>
          </p:cNvPr>
          <p:cNvSpPr txBox="1"/>
          <p:nvPr/>
        </p:nvSpPr>
        <p:spPr>
          <a:xfrm>
            <a:off x="660869" y="128258"/>
            <a:ext cx="59590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Material for Foundational Learning Recovery Camps – Approved -TARL/CPB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85C5DF-72D6-ADAB-643E-E9D10F493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320" y="0"/>
            <a:ext cx="46409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5FF4B-B99E-59FD-1E70-06D3739F93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546" y="4881029"/>
            <a:ext cx="2292912" cy="1906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F4EEE7-A35E-D500-1A17-2636B3252C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458" y="3896022"/>
            <a:ext cx="2023567" cy="19066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72BEBF-3CB5-574A-8FB6-BE1A2EBE1015}"/>
              </a:ext>
            </a:extLst>
          </p:cNvPr>
          <p:cNvGrpSpPr/>
          <p:nvPr/>
        </p:nvGrpSpPr>
        <p:grpSpPr>
          <a:xfrm>
            <a:off x="3145546" y="1242865"/>
            <a:ext cx="3917675" cy="2219479"/>
            <a:chOff x="4131066" y="5483833"/>
            <a:chExt cx="2166992" cy="13242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4FCED0-BD59-8A44-8AB0-657358BD4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863" y="5483833"/>
              <a:ext cx="583242" cy="8243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09B5CB6-EAC5-814A-AF98-5D51CD0AC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9" y="5877223"/>
              <a:ext cx="658579" cy="9308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F313D5-972E-B843-A5BE-D44E7D713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792" y="5929782"/>
              <a:ext cx="621394" cy="8783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89BF16-0F86-C44B-A07E-6629E25D4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066" y="5490843"/>
              <a:ext cx="705692" cy="997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959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70</Words>
  <Application>Microsoft Office PowerPoint</Application>
  <PresentationFormat>Widescreen</PresentationFormat>
  <Paragraphs>19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Jutt</dc:creator>
  <cp:lastModifiedBy>Mariam Shah</cp:lastModifiedBy>
  <cp:revision>31</cp:revision>
  <dcterms:created xsi:type="dcterms:W3CDTF">2023-01-19T06:27:32Z</dcterms:created>
  <dcterms:modified xsi:type="dcterms:W3CDTF">2023-08-09T08:49:17Z</dcterms:modified>
</cp:coreProperties>
</file>