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1" r:id="rId1"/>
  </p:sldMasterIdLst>
  <p:sldIdLst>
    <p:sldId id="256" r:id="rId2"/>
    <p:sldId id="289" r:id="rId3"/>
    <p:sldId id="290" r:id="rId4"/>
    <p:sldId id="264" r:id="rId5"/>
    <p:sldId id="273" r:id="rId6"/>
    <p:sldId id="288" r:id="rId7"/>
    <p:sldId id="274" r:id="rId8"/>
    <p:sldId id="291" r:id="rId9"/>
    <p:sldId id="28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C6D0"/>
    <a:srgbClr val="5DCBD5"/>
    <a:srgbClr val="F79D6C"/>
    <a:srgbClr val="F06277"/>
    <a:srgbClr val="76458F"/>
    <a:srgbClr val="9BBB59"/>
    <a:srgbClr val="727376"/>
    <a:srgbClr val="AC64A8"/>
    <a:srgbClr val="DE86C7"/>
    <a:srgbClr val="53C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J:\FH\Ilm%202\Data\Database\Database&amp;Analysis\Pahse4%20data\Combined%20results(2018-12-12%20120912)%20revised%20-%20Cop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Learning Progress Overall - Reading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'Final Graphs'!$B$14</c:f>
              <c:strCache>
                <c:ptCount val="1"/>
                <c:pt idx="0">
                  <c:v>Baseline</c:v>
                </c:pt>
              </c:strCache>
            </c:strRef>
          </c:tx>
          <c:spPr>
            <a:solidFill>
              <a:srgbClr val="F79D6C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'Final Graphs'!$C$13:$G$13</c:f>
              <c:strCache>
                <c:ptCount val="5"/>
                <c:pt idx="0">
                  <c:v>Nothing</c:v>
                </c:pt>
                <c:pt idx="1">
                  <c:v>Letters</c:v>
                </c:pt>
                <c:pt idx="2">
                  <c:v>Words</c:v>
                </c:pt>
                <c:pt idx="3">
                  <c:v>Sentences</c:v>
                </c:pt>
                <c:pt idx="4">
                  <c:v>Story</c:v>
                </c:pt>
              </c:strCache>
            </c:strRef>
          </c:cat>
          <c:val>
            <c:numRef>
              <c:f>'Final Graphs'!$C$14:$G$14</c:f>
              <c:numCache>
                <c:formatCode>0%</c:formatCode>
                <c:ptCount val="5"/>
                <c:pt idx="0">
                  <c:v>0.39682057513163221</c:v>
                </c:pt>
                <c:pt idx="1">
                  <c:v>0.29075536654515999</c:v>
                </c:pt>
                <c:pt idx="2">
                  <c:v>0.21805386796273796</c:v>
                </c:pt>
                <c:pt idx="3">
                  <c:v>8.6624139327663024E-2</c:v>
                </c:pt>
                <c:pt idx="4">
                  <c:v>7.7460510328068045E-3</c:v>
                </c:pt>
              </c:numCache>
            </c:numRef>
          </c:val>
        </c:ser>
        <c:ser>
          <c:idx val="2"/>
          <c:order val="1"/>
          <c:tx>
            <c:strRef>
              <c:f>'Final Graphs'!$B$16</c:f>
              <c:strCache>
                <c:ptCount val="1"/>
                <c:pt idx="0">
                  <c:v>Endline</c:v>
                </c:pt>
              </c:strCache>
            </c:strRef>
          </c:tx>
          <c:spPr>
            <a:solidFill>
              <a:srgbClr val="5CC6D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'Final Graphs'!$C$13:$G$13</c:f>
              <c:strCache>
                <c:ptCount val="5"/>
                <c:pt idx="0">
                  <c:v>Nothing</c:v>
                </c:pt>
                <c:pt idx="1">
                  <c:v>Letters</c:v>
                </c:pt>
                <c:pt idx="2">
                  <c:v>Words</c:v>
                </c:pt>
                <c:pt idx="3">
                  <c:v>Sentences</c:v>
                </c:pt>
                <c:pt idx="4">
                  <c:v>Story</c:v>
                </c:pt>
              </c:strCache>
            </c:strRef>
          </c:cat>
          <c:val>
            <c:numRef>
              <c:f>'Final Graphs'!$C$16:$G$16</c:f>
              <c:numCache>
                <c:formatCode>0%</c:formatCode>
                <c:ptCount val="5"/>
                <c:pt idx="0">
                  <c:v>8.4042122316727412E-3</c:v>
                </c:pt>
                <c:pt idx="1">
                  <c:v>8.4700283515593361E-2</c:v>
                </c:pt>
                <c:pt idx="2">
                  <c:v>0.4192993114621304</c:v>
                </c:pt>
                <c:pt idx="3">
                  <c:v>0.26746658566221143</c:v>
                </c:pt>
                <c:pt idx="4">
                  <c:v>0.22012960712839205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75233232"/>
        <c:axId val="375227744"/>
      </c:barChart>
      <c:catAx>
        <c:axId val="37523323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75227744"/>
        <c:crosses val="autoZero"/>
        <c:auto val="1"/>
        <c:lblAlgn val="ctr"/>
        <c:lblOffset val="100"/>
        <c:noMultiLvlLbl val="0"/>
      </c:catAx>
      <c:valAx>
        <c:axId val="37522774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375233232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noFill/>
  </c:spPr>
  <c:txPr>
    <a:bodyPr/>
    <a:lstStyle/>
    <a:p>
      <a:pPr>
        <a:defRPr sz="1800"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859E01-F175-4230-8F88-CA28F942E807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9FA9811-B5A7-4ECE-8BBC-34E53F3F0561}">
      <dgm:prSet phldrT="[Text]" custT="1"/>
      <dgm:spPr>
        <a:solidFill>
          <a:srgbClr val="8D4297"/>
        </a:solidFill>
      </dgm:spPr>
      <dgm:t>
        <a:bodyPr/>
        <a:lstStyle/>
        <a:p>
          <a:pPr rtl="0"/>
          <a:r>
            <a:rPr lang="en-US" sz="3200" b="1" dirty="0"/>
            <a:t>THE SOLUTION</a:t>
          </a:r>
        </a:p>
        <a:p>
          <a:pPr rtl="0"/>
          <a:r>
            <a:rPr lang="en-US" sz="2000" b="1" dirty="0"/>
            <a:t>CPB </a:t>
          </a:r>
          <a:r>
            <a:rPr lang="en-US" sz="2000" dirty="0"/>
            <a:t>– 45 day long camps to boost learning among children in school and help children who are out of school to quickly gain knowledge and skills they need to enroll in school</a:t>
          </a:r>
          <a:r>
            <a:rPr lang="en-US" sz="1400" dirty="0"/>
            <a:t>’</a:t>
          </a:r>
        </a:p>
      </dgm:t>
    </dgm:pt>
    <dgm:pt modelId="{6DC8D5F2-8C3E-4FC4-86C9-1C916FA59028}" type="parTrans" cxnId="{67E3A768-7C0D-40D6-9C7A-07208BC7B909}">
      <dgm:prSet/>
      <dgm:spPr/>
      <dgm:t>
        <a:bodyPr/>
        <a:lstStyle/>
        <a:p>
          <a:endParaRPr lang="en-US"/>
        </a:p>
      </dgm:t>
    </dgm:pt>
    <dgm:pt modelId="{A5A2D7D5-6560-4BAB-87FA-DE1B29A756E3}" type="sibTrans" cxnId="{67E3A768-7C0D-40D6-9C7A-07208BC7B909}">
      <dgm:prSet/>
      <dgm:spPr/>
      <dgm:t>
        <a:bodyPr/>
        <a:lstStyle/>
        <a:p>
          <a:endParaRPr lang="en-US"/>
        </a:p>
      </dgm:t>
    </dgm:pt>
    <dgm:pt modelId="{F7513294-08E6-48A2-AF89-2E8243EE1587}">
      <dgm:prSet phldrT="[Text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sz="1400" dirty="0"/>
            <a:t>Problem:  Large number of OOSC </a:t>
          </a:r>
        </a:p>
      </dgm:t>
    </dgm:pt>
    <dgm:pt modelId="{5DA42667-9C71-411F-9468-8CC376C3E02C}" type="parTrans" cxnId="{69AA8535-FFA9-47CC-BD03-BE3573083F74}">
      <dgm:prSet/>
      <dgm:spPr/>
      <dgm:t>
        <a:bodyPr/>
        <a:lstStyle/>
        <a:p>
          <a:endParaRPr lang="en-US"/>
        </a:p>
      </dgm:t>
    </dgm:pt>
    <dgm:pt modelId="{7909EF58-54E8-4F7E-A064-972EB292E40A}" type="sibTrans" cxnId="{69AA8535-FFA9-47CC-BD03-BE3573083F74}">
      <dgm:prSet/>
      <dgm:spPr/>
      <dgm:t>
        <a:bodyPr/>
        <a:lstStyle/>
        <a:p>
          <a:endParaRPr lang="en-US"/>
        </a:p>
      </dgm:t>
    </dgm:pt>
    <dgm:pt modelId="{2BD3B3A0-D993-46A9-82FD-E637609CD639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1600" dirty="0"/>
            <a:t>Low learning levels and lower score on education quality indicators </a:t>
          </a:r>
        </a:p>
      </dgm:t>
    </dgm:pt>
    <dgm:pt modelId="{13A7664C-D6C2-4F3D-8458-DD65A1019B39}" type="parTrans" cxnId="{D0495043-45E4-4F20-AF14-9256EDC01022}">
      <dgm:prSet/>
      <dgm:spPr/>
      <dgm:t>
        <a:bodyPr/>
        <a:lstStyle/>
        <a:p>
          <a:endParaRPr lang="en-US"/>
        </a:p>
      </dgm:t>
    </dgm:pt>
    <dgm:pt modelId="{340E1576-BC2C-47CB-8A23-3BCF35F01A44}" type="sibTrans" cxnId="{D0495043-45E4-4F20-AF14-9256EDC01022}">
      <dgm:prSet/>
      <dgm:spPr/>
      <dgm:t>
        <a:bodyPr/>
        <a:lstStyle/>
        <a:p>
          <a:endParaRPr lang="en-US"/>
        </a:p>
      </dgm:t>
    </dgm:pt>
    <dgm:pt modelId="{019FB851-1572-424B-B8BD-CAB4E55A4DEB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1600" dirty="0"/>
            <a:t>The data from in school children also reflects that learning is not achieved with enrolment  </a:t>
          </a:r>
        </a:p>
      </dgm:t>
    </dgm:pt>
    <dgm:pt modelId="{C0ABFF02-F31D-486F-B441-9AB97CCD8E85}" type="parTrans" cxnId="{093BD285-87B5-40E7-AB1F-298EC606832E}">
      <dgm:prSet/>
      <dgm:spPr/>
      <dgm:t>
        <a:bodyPr/>
        <a:lstStyle/>
        <a:p>
          <a:endParaRPr lang="en-US"/>
        </a:p>
      </dgm:t>
    </dgm:pt>
    <dgm:pt modelId="{7E89CB90-B24E-41B8-BB5E-16AFA1C0C59A}" type="sibTrans" cxnId="{093BD285-87B5-40E7-AB1F-298EC606832E}">
      <dgm:prSet/>
      <dgm:spPr/>
      <dgm:t>
        <a:bodyPr/>
        <a:lstStyle/>
        <a:p>
          <a:endParaRPr lang="en-US"/>
        </a:p>
      </dgm:t>
    </dgm:pt>
    <dgm:pt modelId="{FBE43792-1770-461F-853D-19FA06908B28}">
      <dgm:prSet phldrT="[Text]" custT="1"/>
      <dgm:spPr/>
      <dgm:t>
        <a:bodyPr/>
        <a:lstStyle/>
        <a:p>
          <a:r>
            <a:rPr lang="en-US" sz="1400" dirty="0"/>
            <a:t>The teaching needs to begin at the level of the child ‘teaching at the right level’</a:t>
          </a:r>
        </a:p>
      </dgm:t>
    </dgm:pt>
    <dgm:pt modelId="{08C0C53A-A3CF-4070-A487-6D7058D6DA04}" type="parTrans" cxnId="{946AE2F4-F96A-4895-9019-FABE65D7D9D1}">
      <dgm:prSet/>
      <dgm:spPr/>
      <dgm:t>
        <a:bodyPr/>
        <a:lstStyle/>
        <a:p>
          <a:endParaRPr lang="en-US"/>
        </a:p>
      </dgm:t>
    </dgm:pt>
    <dgm:pt modelId="{3B46282A-0F69-4A61-9F05-085F4B807BE7}" type="sibTrans" cxnId="{946AE2F4-F96A-4895-9019-FABE65D7D9D1}">
      <dgm:prSet/>
      <dgm:spPr/>
      <dgm:t>
        <a:bodyPr/>
        <a:lstStyle/>
        <a:p>
          <a:endParaRPr lang="en-US"/>
        </a:p>
      </dgm:t>
    </dgm:pt>
    <dgm:pt modelId="{9266D535-EEEE-429C-B1D3-CF2769AB0E44}" type="pres">
      <dgm:prSet presAssocID="{10859E01-F175-4230-8F88-CA28F942E807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186CF20E-CE84-4F34-A654-04D96EE8B7A3}" type="pres">
      <dgm:prSet presAssocID="{09FA9811-B5A7-4ECE-8BBC-34E53F3F0561}" presName="Parent" presStyleLbl="node0" presStyleIdx="0" presStyleCnt="1" custScaleX="113022" custScaleY="115271" custLinFactNeighborX="21444" custLinFactNeighborY="15169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ECA8C7CF-DA3B-4929-A5E9-8B7FD6861411}" type="pres">
      <dgm:prSet presAssocID="{09FA9811-B5A7-4ECE-8BBC-34E53F3F0561}" presName="Accent1" presStyleLbl="node1" presStyleIdx="0" presStyleCnt="17" custLinFactX="277271" custLinFactY="483448" custLinFactNeighborX="300000" custLinFactNeighborY="500000"/>
      <dgm:spPr/>
    </dgm:pt>
    <dgm:pt modelId="{8FFF183C-A300-404F-982F-FE8D3608ABF2}" type="pres">
      <dgm:prSet presAssocID="{09FA9811-B5A7-4ECE-8BBC-34E53F3F0561}" presName="Accent2" presStyleLbl="node1" presStyleIdx="1" presStyleCnt="17" custLinFactX="221107" custLinFactY="118653" custLinFactNeighborX="300000" custLinFactNeighborY="200000"/>
      <dgm:spPr/>
    </dgm:pt>
    <dgm:pt modelId="{FB28F6E4-2EFA-4600-8E66-DE6FCFC154F3}" type="pres">
      <dgm:prSet presAssocID="{09FA9811-B5A7-4ECE-8BBC-34E53F3F0561}" presName="Accent3" presStyleLbl="node1" presStyleIdx="2" presStyleCnt="17" custLinFactX="27382" custLinFactY="241708" custLinFactNeighborX="100000" custLinFactNeighborY="300000"/>
      <dgm:spPr/>
    </dgm:pt>
    <dgm:pt modelId="{04676484-692D-4B9E-A952-07DD7A28DC63}" type="pres">
      <dgm:prSet presAssocID="{09FA9811-B5A7-4ECE-8BBC-34E53F3F0561}" presName="Accent4" presStyleLbl="node1" presStyleIdx="3" presStyleCnt="17" custLinFactX="224791" custLinFactY="95012" custLinFactNeighborX="300000" custLinFactNeighborY="100000"/>
      <dgm:spPr/>
    </dgm:pt>
    <dgm:pt modelId="{F039480E-0448-40A3-BF75-B782FB96E00F}" type="pres">
      <dgm:prSet presAssocID="{09FA9811-B5A7-4ECE-8BBC-34E53F3F0561}" presName="Accent5" presStyleLbl="node1" presStyleIdx="4" presStyleCnt="17" custLinFactX="549329" custLinFactY="233018" custLinFactNeighborX="600000" custLinFactNeighborY="300000"/>
      <dgm:spPr/>
    </dgm:pt>
    <dgm:pt modelId="{031DDC7A-74E6-4299-A1FC-C47ECAD2C294}" type="pres">
      <dgm:prSet presAssocID="{09FA9811-B5A7-4ECE-8BBC-34E53F3F0561}" presName="Accent6" presStyleLbl="node1" presStyleIdx="5" presStyleCnt="17" custLinFactNeighborX="-52110" custLinFactNeighborY="28968"/>
      <dgm:spPr/>
    </dgm:pt>
    <dgm:pt modelId="{35D1138F-89F1-44AA-9F56-578F9AE76DB0}" type="pres">
      <dgm:prSet presAssocID="{F7513294-08E6-48A2-AF89-2E8243EE1587}" presName="Child1" presStyleLbl="node1" presStyleIdx="6" presStyleCnt="17" custLinFactNeighborX="-45923" custLinFactNeighborY="-37887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67585186-9601-408C-8423-B99F35876259}" type="pres">
      <dgm:prSet presAssocID="{F7513294-08E6-48A2-AF89-2E8243EE1587}" presName="Accent7" presStyleCnt="0"/>
      <dgm:spPr/>
    </dgm:pt>
    <dgm:pt modelId="{678BAC58-FC2C-4C8A-A588-76CED7757FA6}" type="pres">
      <dgm:prSet presAssocID="{F7513294-08E6-48A2-AF89-2E8243EE1587}" presName="AccentHold1" presStyleLbl="node1" presStyleIdx="7" presStyleCnt="17" custLinFactX="-36667" custLinFactNeighborX="-100000" custLinFactNeighborY="21276"/>
      <dgm:spPr/>
    </dgm:pt>
    <dgm:pt modelId="{DAFC7842-052C-4CA4-BD5F-56463F901821}" type="pres">
      <dgm:prSet presAssocID="{F7513294-08E6-48A2-AF89-2E8243EE1587}" presName="Accent8" presStyleCnt="0"/>
      <dgm:spPr/>
    </dgm:pt>
    <dgm:pt modelId="{37EAA93D-76DE-4E77-948B-5B1ED003CC32}" type="pres">
      <dgm:prSet presAssocID="{F7513294-08E6-48A2-AF89-2E8243EE1587}" presName="AccentHold2" presStyleLbl="node1" presStyleIdx="8" presStyleCnt="17" custLinFactNeighborX="-67336" custLinFactNeighborY="-69627"/>
      <dgm:spPr/>
    </dgm:pt>
    <dgm:pt modelId="{C99D3EA2-E5C7-4A53-A18B-FFC8B82B7024}" type="pres">
      <dgm:prSet presAssocID="{2BD3B3A0-D993-46A9-82FD-E637609CD639}" presName="Child2" presStyleLbl="node1" presStyleIdx="9" presStyleCnt="17" custScaleX="127575" custScaleY="118472" custLinFactNeighborX="52812" custLinFactNeighborY="1607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FF091A89-E95F-4A0B-9BE8-8FAE7E232E70}" type="pres">
      <dgm:prSet presAssocID="{2BD3B3A0-D993-46A9-82FD-E637609CD639}" presName="Accent9" presStyleCnt="0"/>
      <dgm:spPr/>
    </dgm:pt>
    <dgm:pt modelId="{716D14A6-1D31-42C4-9663-D887FCBF48B3}" type="pres">
      <dgm:prSet presAssocID="{2BD3B3A0-D993-46A9-82FD-E637609CD639}" presName="AccentHold1" presStyleLbl="node1" presStyleIdx="10" presStyleCnt="17" custLinFactY="-82430" custLinFactNeighborX="60877" custLinFactNeighborY="-100000"/>
      <dgm:spPr/>
    </dgm:pt>
    <dgm:pt modelId="{654B8F02-AD5A-41EB-A8A3-DFE9D0B43F2E}" type="pres">
      <dgm:prSet presAssocID="{2BD3B3A0-D993-46A9-82FD-E637609CD639}" presName="Accent10" presStyleCnt="0"/>
      <dgm:spPr/>
    </dgm:pt>
    <dgm:pt modelId="{BB98E57E-7FF2-46F6-AEFF-7B187875FBA3}" type="pres">
      <dgm:prSet presAssocID="{2BD3B3A0-D993-46A9-82FD-E637609CD639}" presName="AccentHold2" presStyleLbl="node1" presStyleIdx="11" presStyleCnt="17"/>
      <dgm:spPr/>
    </dgm:pt>
    <dgm:pt modelId="{8ADE1A91-DDEA-4740-B874-BD1DE6A33963}" type="pres">
      <dgm:prSet presAssocID="{2BD3B3A0-D993-46A9-82FD-E637609CD639}" presName="Accent11" presStyleCnt="0"/>
      <dgm:spPr/>
    </dgm:pt>
    <dgm:pt modelId="{C5743AE1-744D-4A2D-B997-F874F2586BC2}" type="pres">
      <dgm:prSet presAssocID="{2BD3B3A0-D993-46A9-82FD-E637609CD639}" presName="AccentHold3" presStyleLbl="node1" presStyleIdx="12" presStyleCnt="17" custLinFactY="130239" custLinFactNeighborX="-92641" custLinFactNeighborY="200000"/>
      <dgm:spPr/>
    </dgm:pt>
    <dgm:pt modelId="{E5F3DBAE-17B9-48BB-A911-7B2B1DA31BC0}" type="pres">
      <dgm:prSet presAssocID="{019FB851-1572-424B-B8BD-CAB4E55A4DEB}" presName="Child3" presStyleLbl="node1" presStyleIdx="13" presStyleCnt="17" custScaleX="150633" custScaleY="147424" custLinFactNeighborX="73477" custLinFactNeighborY="42480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112835A0-8A4B-4E70-8A0E-DA11699239AF}" type="pres">
      <dgm:prSet presAssocID="{019FB851-1572-424B-B8BD-CAB4E55A4DEB}" presName="Accent12" presStyleCnt="0"/>
      <dgm:spPr/>
    </dgm:pt>
    <dgm:pt modelId="{EB73B782-6950-4E10-AFE8-73AA1932E660}" type="pres">
      <dgm:prSet presAssocID="{019FB851-1572-424B-B8BD-CAB4E55A4DEB}" presName="AccentHold1" presStyleLbl="node1" presStyleIdx="14" presStyleCnt="17" custLinFactY="-178405" custLinFactNeighborX="31845" custLinFactNeighborY="-200000"/>
      <dgm:spPr/>
    </dgm:pt>
    <dgm:pt modelId="{84501B0B-ACD2-4DE5-9504-6686A85DB9B3}" type="pres">
      <dgm:prSet presAssocID="{FBE43792-1770-461F-853D-19FA06908B28}" presName="Child4" presStyleLbl="node1" presStyleIdx="15" presStyleCnt="17" custScaleX="133651" custScaleY="125513" custLinFactNeighborX="-62570" custLinFactNeighborY="17222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6EDF6ACB-EF6B-45DE-A756-ABFCFB50AFCC}" type="pres">
      <dgm:prSet presAssocID="{FBE43792-1770-461F-853D-19FA06908B28}" presName="Accent13" presStyleCnt="0"/>
      <dgm:spPr/>
    </dgm:pt>
    <dgm:pt modelId="{0B27FAA7-F37C-41D9-8D68-098801DCB5A0}" type="pres">
      <dgm:prSet presAssocID="{FBE43792-1770-461F-853D-19FA06908B28}" presName="AccentHold1" presStyleLbl="node1" presStyleIdx="16" presStyleCnt="17" custLinFactX="-300000" custLinFactY="-476233" custLinFactNeighborX="-368753" custLinFactNeighborY="-500000"/>
      <dgm:spPr/>
    </dgm:pt>
  </dgm:ptLst>
  <dgm:cxnLst>
    <dgm:cxn modelId="{5B36C0C9-0E82-4399-A845-AA69E4DB11FA}" type="presOf" srcId="{10859E01-F175-4230-8F88-CA28F942E807}" destId="{9266D535-EEEE-429C-B1D3-CF2769AB0E44}" srcOrd="0" destOrd="0" presId="urn:microsoft.com/office/officeart/2009/3/layout/CircleRelationship"/>
    <dgm:cxn modelId="{E25DB67F-641E-4DF3-862B-1003DA5679CF}" type="presOf" srcId="{09FA9811-B5A7-4ECE-8BBC-34E53F3F0561}" destId="{186CF20E-CE84-4F34-A654-04D96EE8B7A3}" srcOrd="0" destOrd="0" presId="urn:microsoft.com/office/officeart/2009/3/layout/CircleRelationship"/>
    <dgm:cxn modelId="{2E9C3BB8-9720-4D87-B2AD-3048E6111495}" type="presOf" srcId="{2BD3B3A0-D993-46A9-82FD-E637609CD639}" destId="{C99D3EA2-E5C7-4A53-A18B-FFC8B82B7024}" srcOrd="0" destOrd="0" presId="urn:microsoft.com/office/officeart/2009/3/layout/CircleRelationship"/>
    <dgm:cxn modelId="{093BD285-87B5-40E7-AB1F-298EC606832E}" srcId="{09FA9811-B5A7-4ECE-8BBC-34E53F3F0561}" destId="{019FB851-1572-424B-B8BD-CAB4E55A4DEB}" srcOrd="2" destOrd="0" parTransId="{C0ABFF02-F31D-486F-B441-9AB97CCD8E85}" sibTransId="{7E89CB90-B24E-41B8-BB5E-16AFA1C0C59A}"/>
    <dgm:cxn modelId="{D0495043-45E4-4F20-AF14-9256EDC01022}" srcId="{09FA9811-B5A7-4ECE-8BBC-34E53F3F0561}" destId="{2BD3B3A0-D993-46A9-82FD-E637609CD639}" srcOrd="1" destOrd="0" parTransId="{13A7664C-D6C2-4F3D-8458-DD65A1019B39}" sibTransId="{340E1576-BC2C-47CB-8A23-3BCF35F01A44}"/>
    <dgm:cxn modelId="{9CA3E3F4-32BC-4819-8AED-4DB744B96B6D}" type="presOf" srcId="{019FB851-1572-424B-B8BD-CAB4E55A4DEB}" destId="{E5F3DBAE-17B9-48BB-A911-7B2B1DA31BC0}" srcOrd="0" destOrd="0" presId="urn:microsoft.com/office/officeart/2009/3/layout/CircleRelationship"/>
    <dgm:cxn modelId="{8F2698DD-4BF0-412A-9CA9-2DD7CCD4BAF9}" type="presOf" srcId="{FBE43792-1770-461F-853D-19FA06908B28}" destId="{84501B0B-ACD2-4DE5-9504-6686A85DB9B3}" srcOrd="0" destOrd="0" presId="urn:microsoft.com/office/officeart/2009/3/layout/CircleRelationship"/>
    <dgm:cxn modelId="{5405AD23-BA59-4E3E-9825-CB3369F870CB}" type="presOf" srcId="{F7513294-08E6-48A2-AF89-2E8243EE1587}" destId="{35D1138F-89F1-44AA-9F56-578F9AE76DB0}" srcOrd="0" destOrd="0" presId="urn:microsoft.com/office/officeart/2009/3/layout/CircleRelationship"/>
    <dgm:cxn modelId="{946AE2F4-F96A-4895-9019-FABE65D7D9D1}" srcId="{09FA9811-B5A7-4ECE-8BBC-34E53F3F0561}" destId="{FBE43792-1770-461F-853D-19FA06908B28}" srcOrd="3" destOrd="0" parTransId="{08C0C53A-A3CF-4070-A487-6D7058D6DA04}" sibTransId="{3B46282A-0F69-4A61-9F05-085F4B807BE7}"/>
    <dgm:cxn modelId="{67E3A768-7C0D-40D6-9C7A-07208BC7B909}" srcId="{10859E01-F175-4230-8F88-CA28F942E807}" destId="{09FA9811-B5A7-4ECE-8BBC-34E53F3F0561}" srcOrd="0" destOrd="0" parTransId="{6DC8D5F2-8C3E-4FC4-86C9-1C916FA59028}" sibTransId="{A5A2D7D5-6560-4BAB-87FA-DE1B29A756E3}"/>
    <dgm:cxn modelId="{69AA8535-FFA9-47CC-BD03-BE3573083F74}" srcId="{09FA9811-B5A7-4ECE-8BBC-34E53F3F0561}" destId="{F7513294-08E6-48A2-AF89-2E8243EE1587}" srcOrd="0" destOrd="0" parTransId="{5DA42667-9C71-411F-9468-8CC376C3E02C}" sibTransId="{7909EF58-54E8-4F7E-A064-972EB292E40A}"/>
    <dgm:cxn modelId="{C2DE1E4E-9753-4214-B033-23FF3F362AEE}" type="presParOf" srcId="{9266D535-EEEE-429C-B1D3-CF2769AB0E44}" destId="{186CF20E-CE84-4F34-A654-04D96EE8B7A3}" srcOrd="0" destOrd="0" presId="urn:microsoft.com/office/officeart/2009/3/layout/CircleRelationship"/>
    <dgm:cxn modelId="{D748BEBB-F103-4CB1-9B64-910585E33B49}" type="presParOf" srcId="{9266D535-EEEE-429C-B1D3-CF2769AB0E44}" destId="{ECA8C7CF-DA3B-4929-A5E9-8B7FD6861411}" srcOrd="1" destOrd="0" presId="urn:microsoft.com/office/officeart/2009/3/layout/CircleRelationship"/>
    <dgm:cxn modelId="{BC70D930-6908-4A6D-B747-4F75A4333E64}" type="presParOf" srcId="{9266D535-EEEE-429C-B1D3-CF2769AB0E44}" destId="{8FFF183C-A300-404F-982F-FE8D3608ABF2}" srcOrd="2" destOrd="0" presId="urn:microsoft.com/office/officeart/2009/3/layout/CircleRelationship"/>
    <dgm:cxn modelId="{58A71BD4-C34F-44B2-984A-B623C736940E}" type="presParOf" srcId="{9266D535-EEEE-429C-B1D3-CF2769AB0E44}" destId="{FB28F6E4-2EFA-4600-8E66-DE6FCFC154F3}" srcOrd="3" destOrd="0" presId="urn:microsoft.com/office/officeart/2009/3/layout/CircleRelationship"/>
    <dgm:cxn modelId="{F6E9DCC6-BD53-4CF1-9389-684F4855BA0F}" type="presParOf" srcId="{9266D535-EEEE-429C-B1D3-CF2769AB0E44}" destId="{04676484-692D-4B9E-A952-07DD7A28DC63}" srcOrd="4" destOrd="0" presId="urn:microsoft.com/office/officeart/2009/3/layout/CircleRelationship"/>
    <dgm:cxn modelId="{99B91C48-0B74-490A-89A2-B9858FACD436}" type="presParOf" srcId="{9266D535-EEEE-429C-B1D3-CF2769AB0E44}" destId="{F039480E-0448-40A3-BF75-B782FB96E00F}" srcOrd="5" destOrd="0" presId="urn:microsoft.com/office/officeart/2009/3/layout/CircleRelationship"/>
    <dgm:cxn modelId="{DF50109A-C853-4B29-B372-909635B778CA}" type="presParOf" srcId="{9266D535-EEEE-429C-B1D3-CF2769AB0E44}" destId="{031DDC7A-74E6-4299-A1FC-C47ECAD2C294}" srcOrd="6" destOrd="0" presId="urn:microsoft.com/office/officeart/2009/3/layout/CircleRelationship"/>
    <dgm:cxn modelId="{3745EE5B-5BCF-4BFC-AB6A-65F89F100D41}" type="presParOf" srcId="{9266D535-EEEE-429C-B1D3-CF2769AB0E44}" destId="{35D1138F-89F1-44AA-9F56-578F9AE76DB0}" srcOrd="7" destOrd="0" presId="urn:microsoft.com/office/officeart/2009/3/layout/CircleRelationship"/>
    <dgm:cxn modelId="{B042CC24-D98B-42FE-A7C3-9078BEF88A06}" type="presParOf" srcId="{9266D535-EEEE-429C-B1D3-CF2769AB0E44}" destId="{67585186-9601-408C-8423-B99F35876259}" srcOrd="8" destOrd="0" presId="urn:microsoft.com/office/officeart/2009/3/layout/CircleRelationship"/>
    <dgm:cxn modelId="{3C32CADD-A420-40F0-90A7-16E31302EDEA}" type="presParOf" srcId="{67585186-9601-408C-8423-B99F35876259}" destId="{678BAC58-FC2C-4C8A-A588-76CED7757FA6}" srcOrd="0" destOrd="0" presId="urn:microsoft.com/office/officeart/2009/3/layout/CircleRelationship"/>
    <dgm:cxn modelId="{48C3CEE9-877B-4777-8671-55AA1296FB30}" type="presParOf" srcId="{9266D535-EEEE-429C-B1D3-CF2769AB0E44}" destId="{DAFC7842-052C-4CA4-BD5F-56463F901821}" srcOrd="9" destOrd="0" presId="urn:microsoft.com/office/officeart/2009/3/layout/CircleRelationship"/>
    <dgm:cxn modelId="{52E4DE57-16D8-4056-BF28-F10F8572897B}" type="presParOf" srcId="{DAFC7842-052C-4CA4-BD5F-56463F901821}" destId="{37EAA93D-76DE-4E77-948B-5B1ED003CC32}" srcOrd="0" destOrd="0" presId="urn:microsoft.com/office/officeart/2009/3/layout/CircleRelationship"/>
    <dgm:cxn modelId="{1CD9701E-38A4-4ACD-99E7-C78D1C5F84E0}" type="presParOf" srcId="{9266D535-EEEE-429C-B1D3-CF2769AB0E44}" destId="{C99D3EA2-E5C7-4A53-A18B-FFC8B82B7024}" srcOrd="10" destOrd="0" presId="urn:microsoft.com/office/officeart/2009/3/layout/CircleRelationship"/>
    <dgm:cxn modelId="{8F33A594-F0E8-4420-B80F-25E447A85ABE}" type="presParOf" srcId="{9266D535-EEEE-429C-B1D3-CF2769AB0E44}" destId="{FF091A89-E95F-4A0B-9BE8-8FAE7E232E70}" srcOrd="11" destOrd="0" presId="urn:microsoft.com/office/officeart/2009/3/layout/CircleRelationship"/>
    <dgm:cxn modelId="{56ADE227-730F-49E4-9D02-B4667F5ECA77}" type="presParOf" srcId="{FF091A89-E95F-4A0B-9BE8-8FAE7E232E70}" destId="{716D14A6-1D31-42C4-9663-D887FCBF48B3}" srcOrd="0" destOrd="0" presId="urn:microsoft.com/office/officeart/2009/3/layout/CircleRelationship"/>
    <dgm:cxn modelId="{3ED7A56A-83B8-462A-88DC-990B431A6871}" type="presParOf" srcId="{9266D535-EEEE-429C-B1D3-CF2769AB0E44}" destId="{654B8F02-AD5A-41EB-A8A3-DFE9D0B43F2E}" srcOrd="12" destOrd="0" presId="urn:microsoft.com/office/officeart/2009/3/layout/CircleRelationship"/>
    <dgm:cxn modelId="{BA444CBA-225C-4D82-A4CC-CC1626BF26CE}" type="presParOf" srcId="{654B8F02-AD5A-41EB-A8A3-DFE9D0B43F2E}" destId="{BB98E57E-7FF2-46F6-AEFF-7B187875FBA3}" srcOrd="0" destOrd="0" presId="urn:microsoft.com/office/officeart/2009/3/layout/CircleRelationship"/>
    <dgm:cxn modelId="{338580BB-028B-4984-B690-FF20B770D69C}" type="presParOf" srcId="{9266D535-EEEE-429C-B1D3-CF2769AB0E44}" destId="{8ADE1A91-DDEA-4740-B874-BD1DE6A33963}" srcOrd="13" destOrd="0" presId="urn:microsoft.com/office/officeart/2009/3/layout/CircleRelationship"/>
    <dgm:cxn modelId="{F41F8488-A841-46BE-8E35-64DE95D7C230}" type="presParOf" srcId="{8ADE1A91-DDEA-4740-B874-BD1DE6A33963}" destId="{C5743AE1-744D-4A2D-B997-F874F2586BC2}" srcOrd="0" destOrd="0" presId="urn:microsoft.com/office/officeart/2009/3/layout/CircleRelationship"/>
    <dgm:cxn modelId="{14291C71-1AEF-48EE-A374-C6699D9039E4}" type="presParOf" srcId="{9266D535-EEEE-429C-B1D3-CF2769AB0E44}" destId="{E5F3DBAE-17B9-48BB-A911-7B2B1DA31BC0}" srcOrd="14" destOrd="0" presId="urn:microsoft.com/office/officeart/2009/3/layout/CircleRelationship"/>
    <dgm:cxn modelId="{1F2AA799-DBA6-4915-9DF3-354E4E4C7449}" type="presParOf" srcId="{9266D535-EEEE-429C-B1D3-CF2769AB0E44}" destId="{112835A0-8A4B-4E70-8A0E-DA11699239AF}" srcOrd="15" destOrd="0" presId="urn:microsoft.com/office/officeart/2009/3/layout/CircleRelationship"/>
    <dgm:cxn modelId="{7530C6E0-0AD6-4EA2-A03F-078C0884EA16}" type="presParOf" srcId="{112835A0-8A4B-4E70-8A0E-DA11699239AF}" destId="{EB73B782-6950-4E10-AFE8-73AA1932E660}" srcOrd="0" destOrd="0" presId="urn:microsoft.com/office/officeart/2009/3/layout/CircleRelationship"/>
    <dgm:cxn modelId="{2EE61931-0445-4B06-A909-421F2B0E3A90}" type="presParOf" srcId="{9266D535-EEEE-429C-B1D3-CF2769AB0E44}" destId="{84501B0B-ACD2-4DE5-9504-6686A85DB9B3}" srcOrd="16" destOrd="0" presId="urn:microsoft.com/office/officeart/2009/3/layout/CircleRelationship"/>
    <dgm:cxn modelId="{F7D819F2-B124-4C5A-B8AF-96A6D65FF616}" type="presParOf" srcId="{9266D535-EEEE-429C-B1D3-CF2769AB0E44}" destId="{6EDF6ACB-EF6B-45DE-A756-ABFCFB50AFCC}" srcOrd="17" destOrd="0" presId="urn:microsoft.com/office/officeart/2009/3/layout/CircleRelationship"/>
    <dgm:cxn modelId="{DD46A941-B900-41C2-81B7-82C29202166A}" type="presParOf" srcId="{6EDF6ACB-EF6B-45DE-A756-ABFCFB50AFCC}" destId="{0B27FAA7-F37C-41D9-8D68-098801DCB5A0}" srcOrd="0" destOrd="0" presId="urn:microsoft.com/office/officeart/2009/3/layout/CircleRelationship"/>
  </dgm:cxnLst>
  <dgm:bg>
    <a:noFill/>
  </dgm:bg>
  <dgm:whole>
    <a:ln>
      <a:gradFill>
        <a:gsLst>
          <a:gs pos="0">
            <a:schemeClr val="accent1">
              <a:lumMod val="5000"/>
              <a:lumOff val="95000"/>
            </a:schemeClr>
          </a:gs>
          <a:gs pos="74000">
            <a:schemeClr val="accent1">
              <a:lumMod val="45000"/>
              <a:lumOff val="55000"/>
            </a:schemeClr>
          </a:gs>
          <a:gs pos="83000">
            <a:schemeClr val="accent1">
              <a:lumMod val="45000"/>
              <a:lumOff val="55000"/>
            </a:schemeClr>
          </a:gs>
          <a:gs pos="100000">
            <a:schemeClr val="accent1">
              <a:lumMod val="30000"/>
              <a:lumOff val="70000"/>
            </a:schemeClr>
          </a:gs>
        </a:gsLst>
        <a:lin ang="5400000" scaled="1"/>
      </a:gra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0ECC87-365D-4C60-B2D2-D8327204DB1C}" type="doc">
      <dgm:prSet loTypeId="urn:microsoft.com/office/officeart/2005/8/layout/b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BAB2216-DC24-4AF2-B398-2C6B4E87927B}">
      <dgm:prSet phldrT="[Text]"/>
      <dgm:spPr/>
      <dgm:t>
        <a:bodyPr/>
        <a:lstStyle/>
        <a:p>
          <a:r>
            <a:rPr lang="en-US" dirty="0"/>
            <a:t>Identify OOSC through community engagement and </a:t>
          </a:r>
          <a:r>
            <a:rPr lang="en-US" dirty="0" err="1"/>
            <a:t>Baithaks</a:t>
          </a:r>
          <a:r>
            <a:rPr lang="en-US" dirty="0"/>
            <a:t> </a:t>
          </a:r>
        </a:p>
      </dgm:t>
    </dgm:pt>
    <dgm:pt modelId="{0071C222-B162-409F-A746-6D836B238F95}" type="parTrans" cxnId="{6CE6747D-5B7E-4225-8A75-0197B175975C}">
      <dgm:prSet/>
      <dgm:spPr/>
      <dgm:t>
        <a:bodyPr/>
        <a:lstStyle/>
        <a:p>
          <a:endParaRPr lang="en-US"/>
        </a:p>
      </dgm:t>
    </dgm:pt>
    <dgm:pt modelId="{41472C7B-4ED7-4654-8E00-6FDCF811C3D4}" type="sibTrans" cxnId="{6CE6747D-5B7E-4225-8A75-0197B175975C}">
      <dgm:prSet/>
      <dgm:spPr/>
      <dgm:t>
        <a:bodyPr/>
        <a:lstStyle/>
        <a:p>
          <a:endParaRPr lang="en-US"/>
        </a:p>
      </dgm:t>
    </dgm:pt>
    <dgm:pt modelId="{B04F51BD-45DA-4D6F-B1FD-58D0F3A9C43D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/>
            <a:t>Identify in school children with risk of dropping out </a:t>
          </a:r>
        </a:p>
      </dgm:t>
    </dgm:pt>
    <dgm:pt modelId="{4BCEE39A-7B4E-4C33-A95C-679304608D43}" type="parTrans" cxnId="{9DA894B7-F6E0-440E-B948-53D20CD1EA8F}">
      <dgm:prSet/>
      <dgm:spPr/>
      <dgm:t>
        <a:bodyPr/>
        <a:lstStyle/>
        <a:p>
          <a:endParaRPr lang="en-US"/>
        </a:p>
      </dgm:t>
    </dgm:pt>
    <dgm:pt modelId="{776F4E08-7F08-4FA5-AFCF-0432A27CC9B3}" type="sibTrans" cxnId="{9DA894B7-F6E0-440E-B948-53D20CD1EA8F}">
      <dgm:prSet/>
      <dgm:spPr/>
      <dgm:t>
        <a:bodyPr/>
        <a:lstStyle/>
        <a:p>
          <a:endParaRPr lang="en-US"/>
        </a:p>
      </dgm:t>
    </dgm:pt>
    <dgm:pt modelId="{DFF8F1F5-E745-49B8-BA16-99523B599E44}">
      <dgm:prSet phldrT="[Text]"/>
      <dgm:spPr/>
      <dgm:t>
        <a:bodyPr/>
        <a:lstStyle/>
        <a:p>
          <a:r>
            <a:rPr lang="en-US" dirty="0"/>
            <a:t>Identify and select para teachers from community </a:t>
          </a:r>
        </a:p>
      </dgm:t>
    </dgm:pt>
    <dgm:pt modelId="{9087EA68-002F-40CF-B871-15C41FDBC88F}" type="parTrans" cxnId="{8627A75A-66CE-49F2-B37B-40C7E177A4B6}">
      <dgm:prSet/>
      <dgm:spPr/>
      <dgm:t>
        <a:bodyPr/>
        <a:lstStyle/>
        <a:p>
          <a:endParaRPr lang="en-US"/>
        </a:p>
      </dgm:t>
    </dgm:pt>
    <dgm:pt modelId="{715C2BC0-1BEF-4E82-81CF-A8838DE0B3D5}" type="sibTrans" cxnId="{8627A75A-66CE-49F2-B37B-40C7E177A4B6}">
      <dgm:prSet/>
      <dgm:spPr/>
      <dgm:t>
        <a:bodyPr/>
        <a:lstStyle/>
        <a:p>
          <a:endParaRPr lang="en-US"/>
        </a:p>
      </dgm:t>
    </dgm:pt>
    <dgm:pt modelId="{BA169340-CBBB-4A38-8F01-C13D026D0B92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Train teachers on ‘teach at right level’ and predesigned CPB material</a:t>
          </a:r>
        </a:p>
      </dgm:t>
    </dgm:pt>
    <dgm:pt modelId="{BC90E67B-8D21-49EE-9612-F9D9352AC379}" type="parTrans" cxnId="{29CD5561-2ABC-4C8D-892F-D35A83C3C73F}">
      <dgm:prSet/>
      <dgm:spPr/>
      <dgm:t>
        <a:bodyPr/>
        <a:lstStyle/>
        <a:p>
          <a:endParaRPr lang="en-US"/>
        </a:p>
      </dgm:t>
    </dgm:pt>
    <dgm:pt modelId="{0B3AFC26-3578-44A9-8D2C-0FF65B337044}" type="sibTrans" cxnId="{29CD5561-2ABC-4C8D-892F-D35A83C3C73F}">
      <dgm:prSet/>
      <dgm:spPr/>
      <dgm:t>
        <a:bodyPr/>
        <a:lstStyle/>
        <a:p>
          <a:endParaRPr lang="en-US"/>
        </a:p>
      </dgm:t>
    </dgm:pt>
    <dgm:pt modelId="{47017687-7251-42F4-B282-D96CE1A80D8A}">
      <dgm:prSet phldrT="[Text]"/>
      <dgm:spPr/>
      <dgm:t>
        <a:bodyPr/>
        <a:lstStyle/>
        <a:p>
          <a:r>
            <a:rPr lang="en-US" dirty="0"/>
            <a:t>Establish camps in or near to schools</a:t>
          </a:r>
        </a:p>
      </dgm:t>
    </dgm:pt>
    <dgm:pt modelId="{2EDA5D6B-637E-4C18-B613-3E8D1F26DFEC}" type="parTrans" cxnId="{04B8C5F1-27FD-4554-AD81-59170C598CE5}">
      <dgm:prSet/>
      <dgm:spPr/>
      <dgm:t>
        <a:bodyPr/>
        <a:lstStyle/>
        <a:p>
          <a:endParaRPr lang="en-US"/>
        </a:p>
      </dgm:t>
    </dgm:pt>
    <dgm:pt modelId="{38C6BD0D-2581-4EB8-ADA6-8AF3C5F63309}" type="sibTrans" cxnId="{04B8C5F1-27FD-4554-AD81-59170C598CE5}">
      <dgm:prSet/>
      <dgm:spPr/>
      <dgm:t>
        <a:bodyPr/>
        <a:lstStyle/>
        <a:p>
          <a:endParaRPr lang="en-US"/>
        </a:p>
      </dgm:t>
    </dgm:pt>
    <dgm:pt modelId="{CE61933E-4FA5-40E5-B0CC-51F7CC983691}">
      <dgm:prSet phldrT="[Text]"/>
      <dgm:spPr>
        <a:solidFill>
          <a:srgbClr val="8D4297"/>
        </a:solidFill>
      </dgm:spPr>
      <dgm:t>
        <a:bodyPr/>
        <a:lstStyle/>
        <a:p>
          <a:r>
            <a:rPr lang="en-US" dirty="0" err="1"/>
            <a:t>Enrol</a:t>
          </a:r>
          <a:r>
            <a:rPr lang="en-US" dirty="0"/>
            <a:t> and assess children before launching them on an ‘accelerated learning’ course</a:t>
          </a:r>
        </a:p>
      </dgm:t>
    </dgm:pt>
    <dgm:pt modelId="{B0C00AB9-DD36-48F5-A318-F362FE956A17}" type="parTrans" cxnId="{5BD8AC3B-CD3E-411D-8EE3-EB16678B056B}">
      <dgm:prSet/>
      <dgm:spPr/>
      <dgm:t>
        <a:bodyPr/>
        <a:lstStyle/>
        <a:p>
          <a:endParaRPr lang="en-US"/>
        </a:p>
      </dgm:t>
    </dgm:pt>
    <dgm:pt modelId="{DC8A4ABE-F184-4997-AD4E-586B1C2ECCDB}" type="sibTrans" cxnId="{5BD8AC3B-CD3E-411D-8EE3-EB16678B056B}">
      <dgm:prSet/>
      <dgm:spPr/>
      <dgm:t>
        <a:bodyPr/>
        <a:lstStyle/>
        <a:p>
          <a:endParaRPr lang="en-US"/>
        </a:p>
      </dgm:t>
    </dgm:pt>
    <dgm:pt modelId="{B25002C5-1597-41B0-9F5C-B6B1F7C70019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/>
            <a:t>Conduct regular assessments to ensure that teaching is at the right level </a:t>
          </a:r>
        </a:p>
      </dgm:t>
    </dgm:pt>
    <dgm:pt modelId="{82DA255E-F40C-4200-ACE0-9E28434909F7}" type="parTrans" cxnId="{A2D2E253-BAE3-4E8C-B97B-BCCD0A38FFC1}">
      <dgm:prSet/>
      <dgm:spPr/>
      <dgm:t>
        <a:bodyPr/>
        <a:lstStyle/>
        <a:p>
          <a:endParaRPr lang="en-US"/>
        </a:p>
      </dgm:t>
    </dgm:pt>
    <dgm:pt modelId="{6F9B3807-06DD-4A69-B81A-4E34D56E0F87}" type="sibTrans" cxnId="{A2D2E253-BAE3-4E8C-B97B-BCCD0A38FFC1}">
      <dgm:prSet/>
      <dgm:spPr/>
      <dgm:t>
        <a:bodyPr/>
        <a:lstStyle/>
        <a:p>
          <a:endParaRPr lang="en-US"/>
        </a:p>
      </dgm:t>
    </dgm:pt>
    <dgm:pt modelId="{BC97C69A-8E70-451C-97D6-25CC141CF0F5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Monitor and support teaching and learning</a:t>
          </a:r>
        </a:p>
      </dgm:t>
    </dgm:pt>
    <dgm:pt modelId="{957E4E85-DBB9-4CC9-960E-A0B20026E064}" type="parTrans" cxnId="{2BF6B372-F2F5-468E-B8D6-A2F543406DA0}">
      <dgm:prSet/>
      <dgm:spPr/>
      <dgm:t>
        <a:bodyPr/>
        <a:lstStyle/>
        <a:p>
          <a:endParaRPr lang="en-US"/>
        </a:p>
      </dgm:t>
    </dgm:pt>
    <dgm:pt modelId="{204C87BA-0A11-41E1-94E1-1D1E8CAC5065}" type="sibTrans" cxnId="{2BF6B372-F2F5-468E-B8D6-A2F543406DA0}">
      <dgm:prSet/>
      <dgm:spPr/>
      <dgm:t>
        <a:bodyPr/>
        <a:lstStyle/>
        <a:p>
          <a:endParaRPr lang="en-US"/>
        </a:p>
      </dgm:t>
    </dgm:pt>
    <dgm:pt modelId="{CC053BEA-D043-47F9-A21B-3900129A169F}">
      <dgm:prSet phldrT="[Text]"/>
      <dgm:spPr>
        <a:solidFill>
          <a:schemeClr val="accent6"/>
        </a:solidFill>
      </dgm:spPr>
      <dgm:t>
        <a:bodyPr/>
        <a:lstStyle/>
        <a:p>
          <a:r>
            <a:rPr lang="en-US" dirty="0"/>
            <a:t>When the camp concludes, help ensure that out of school children enroll in formal schools</a:t>
          </a:r>
        </a:p>
      </dgm:t>
    </dgm:pt>
    <dgm:pt modelId="{F3899F3C-95B2-4E5A-936D-B1005839E6A4}" type="parTrans" cxnId="{BF6B075A-2E7B-4E5C-A531-9ECA29095FD4}">
      <dgm:prSet/>
      <dgm:spPr/>
      <dgm:t>
        <a:bodyPr/>
        <a:lstStyle/>
        <a:p>
          <a:endParaRPr lang="en-US"/>
        </a:p>
      </dgm:t>
    </dgm:pt>
    <dgm:pt modelId="{2C535CF6-23FA-4B5E-869F-076F695979F1}" type="sibTrans" cxnId="{BF6B075A-2E7B-4E5C-A531-9ECA29095FD4}">
      <dgm:prSet/>
      <dgm:spPr/>
      <dgm:t>
        <a:bodyPr/>
        <a:lstStyle/>
        <a:p>
          <a:endParaRPr lang="en-US"/>
        </a:p>
      </dgm:t>
    </dgm:pt>
    <dgm:pt modelId="{B1B3E946-04FF-4E8E-8EE4-C2215954C0E1}" type="pres">
      <dgm:prSet presAssocID="{2F0ECC87-365D-4C60-B2D2-D8327204DB1C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0AC6BDE1-E703-4E7D-8044-5F31351029F4}" type="pres">
      <dgm:prSet presAssocID="{FBAB2216-DC24-4AF2-B398-2C6B4E87927B}" presName="compNode" presStyleCnt="0"/>
      <dgm:spPr/>
    </dgm:pt>
    <dgm:pt modelId="{249697B8-7C2C-4F61-94E4-AE9743409020}" type="pres">
      <dgm:prSet presAssocID="{FBAB2216-DC24-4AF2-B398-2C6B4E87927B}" presName="dummyConnPt" presStyleCnt="0"/>
      <dgm:spPr/>
    </dgm:pt>
    <dgm:pt modelId="{92F2782F-1BFB-410F-A3EA-8EE0A50FBDEC}" type="pres">
      <dgm:prSet presAssocID="{FBAB2216-DC24-4AF2-B398-2C6B4E87927B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1758E0-F781-46BA-AAC3-C425C1F328DF}" type="pres">
      <dgm:prSet presAssocID="{41472C7B-4ED7-4654-8E00-6FDCF811C3D4}" presName="sibTrans" presStyleLbl="bgSibTrans2D1" presStyleIdx="0" presStyleCnt="8"/>
      <dgm:spPr/>
      <dgm:t>
        <a:bodyPr/>
        <a:lstStyle/>
        <a:p>
          <a:endParaRPr lang="en-US"/>
        </a:p>
      </dgm:t>
    </dgm:pt>
    <dgm:pt modelId="{352777BE-171E-4A52-94B9-344FC9DFC81A}" type="pres">
      <dgm:prSet presAssocID="{B04F51BD-45DA-4D6F-B1FD-58D0F3A9C43D}" presName="compNode" presStyleCnt="0"/>
      <dgm:spPr/>
    </dgm:pt>
    <dgm:pt modelId="{74BD561F-690B-4ED5-AA61-ACBD91DFABB9}" type="pres">
      <dgm:prSet presAssocID="{B04F51BD-45DA-4D6F-B1FD-58D0F3A9C43D}" presName="dummyConnPt" presStyleCnt="0"/>
      <dgm:spPr/>
    </dgm:pt>
    <dgm:pt modelId="{DE8BE4D3-FA6F-4476-8A16-2B9828074742}" type="pres">
      <dgm:prSet presAssocID="{B04F51BD-45DA-4D6F-B1FD-58D0F3A9C43D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3251CD-02BF-4CD1-A013-6081230FECF9}" type="pres">
      <dgm:prSet presAssocID="{776F4E08-7F08-4FA5-AFCF-0432A27CC9B3}" presName="sibTrans" presStyleLbl="bgSibTrans2D1" presStyleIdx="1" presStyleCnt="8"/>
      <dgm:spPr/>
      <dgm:t>
        <a:bodyPr/>
        <a:lstStyle/>
        <a:p>
          <a:endParaRPr lang="en-US"/>
        </a:p>
      </dgm:t>
    </dgm:pt>
    <dgm:pt modelId="{95BC2236-B2BF-4A4F-8872-AAF4026D3B99}" type="pres">
      <dgm:prSet presAssocID="{DFF8F1F5-E745-49B8-BA16-99523B599E44}" presName="compNode" presStyleCnt="0"/>
      <dgm:spPr/>
    </dgm:pt>
    <dgm:pt modelId="{3C65580B-19A1-499C-A4D2-0FAB7A7FF091}" type="pres">
      <dgm:prSet presAssocID="{DFF8F1F5-E745-49B8-BA16-99523B599E44}" presName="dummyConnPt" presStyleCnt="0"/>
      <dgm:spPr/>
    </dgm:pt>
    <dgm:pt modelId="{BAADB29D-B96B-48E5-89D0-F8849ACF549C}" type="pres">
      <dgm:prSet presAssocID="{DFF8F1F5-E745-49B8-BA16-99523B599E44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40FE49-3F9A-49B2-8E2B-A29C1FBDFA30}" type="pres">
      <dgm:prSet presAssocID="{715C2BC0-1BEF-4E82-81CF-A8838DE0B3D5}" presName="sibTrans" presStyleLbl="bgSibTrans2D1" presStyleIdx="2" presStyleCnt="8"/>
      <dgm:spPr/>
      <dgm:t>
        <a:bodyPr/>
        <a:lstStyle/>
        <a:p>
          <a:endParaRPr lang="en-US"/>
        </a:p>
      </dgm:t>
    </dgm:pt>
    <dgm:pt modelId="{6E5B74B2-792D-46D6-9C2C-F2F83F9D7B43}" type="pres">
      <dgm:prSet presAssocID="{BA169340-CBBB-4A38-8F01-C13D026D0B92}" presName="compNode" presStyleCnt="0"/>
      <dgm:spPr/>
    </dgm:pt>
    <dgm:pt modelId="{1CAA91BF-DABF-4480-9F4F-C08A817445B6}" type="pres">
      <dgm:prSet presAssocID="{BA169340-CBBB-4A38-8F01-C13D026D0B92}" presName="dummyConnPt" presStyleCnt="0"/>
      <dgm:spPr/>
    </dgm:pt>
    <dgm:pt modelId="{981D7F30-88FE-4D12-B437-AC77430AC18D}" type="pres">
      <dgm:prSet presAssocID="{BA169340-CBBB-4A38-8F01-C13D026D0B92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C9A735-2C24-4E19-829A-1B2FE65AC536}" type="pres">
      <dgm:prSet presAssocID="{0B3AFC26-3578-44A9-8D2C-0FF65B337044}" presName="sibTrans" presStyleLbl="bgSibTrans2D1" presStyleIdx="3" presStyleCnt="8"/>
      <dgm:spPr/>
      <dgm:t>
        <a:bodyPr/>
        <a:lstStyle/>
        <a:p>
          <a:endParaRPr lang="en-US"/>
        </a:p>
      </dgm:t>
    </dgm:pt>
    <dgm:pt modelId="{C6CA20EF-35C2-40E9-A160-4CE00A524BD1}" type="pres">
      <dgm:prSet presAssocID="{47017687-7251-42F4-B282-D96CE1A80D8A}" presName="compNode" presStyleCnt="0"/>
      <dgm:spPr/>
    </dgm:pt>
    <dgm:pt modelId="{48C6667D-8080-4B69-8FAC-18BD9B2B24D6}" type="pres">
      <dgm:prSet presAssocID="{47017687-7251-42F4-B282-D96CE1A80D8A}" presName="dummyConnPt" presStyleCnt="0"/>
      <dgm:spPr/>
    </dgm:pt>
    <dgm:pt modelId="{5E6FC2FA-FD54-43AC-AE05-0F638A24DEB1}" type="pres">
      <dgm:prSet presAssocID="{47017687-7251-42F4-B282-D96CE1A80D8A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435E5B-BC82-4AB9-9303-C7AD74FBCCA7}" type="pres">
      <dgm:prSet presAssocID="{38C6BD0D-2581-4EB8-ADA6-8AF3C5F63309}" presName="sibTrans" presStyleLbl="bgSibTrans2D1" presStyleIdx="4" presStyleCnt="8"/>
      <dgm:spPr/>
      <dgm:t>
        <a:bodyPr/>
        <a:lstStyle/>
        <a:p>
          <a:endParaRPr lang="en-US"/>
        </a:p>
      </dgm:t>
    </dgm:pt>
    <dgm:pt modelId="{32312B5F-A7F4-47E6-84E1-EB31DB4A6ACA}" type="pres">
      <dgm:prSet presAssocID="{CE61933E-4FA5-40E5-B0CC-51F7CC983691}" presName="compNode" presStyleCnt="0"/>
      <dgm:spPr/>
    </dgm:pt>
    <dgm:pt modelId="{C2E44B16-41A4-41CC-B6BF-422437DDD40B}" type="pres">
      <dgm:prSet presAssocID="{CE61933E-4FA5-40E5-B0CC-51F7CC983691}" presName="dummyConnPt" presStyleCnt="0"/>
      <dgm:spPr/>
    </dgm:pt>
    <dgm:pt modelId="{470C91B2-9758-4C5D-9B59-3C280B8AC0AB}" type="pres">
      <dgm:prSet presAssocID="{CE61933E-4FA5-40E5-B0CC-51F7CC983691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F6F863-C87A-431D-8907-6FC74E4BC078}" type="pres">
      <dgm:prSet presAssocID="{DC8A4ABE-F184-4997-AD4E-586B1C2ECCDB}" presName="sibTrans" presStyleLbl="bgSibTrans2D1" presStyleIdx="5" presStyleCnt="8"/>
      <dgm:spPr/>
      <dgm:t>
        <a:bodyPr/>
        <a:lstStyle/>
        <a:p>
          <a:endParaRPr lang="en-US"/>
        </a:p>
      </dgm:t>
    </dgm:pt>
    <dgm:pt modelId="{AD3DFCA1-28CD-4994-831F-A70C83B51F3F}" type="pres">
      <dgm:prSet presAssocID="{B25002C5-1597-41B0-9F5C-B6B1F7C70019}" presName="compNode" presStyleCnt="0"/>
      <dgm:spPr/>
    </dgm:pt>
    <dgm:pt modelId="{FE774653-A8DC-4D7C-993C-6C595E531C6A}" type="pres">
      <dgm:prSet presAssocID="{B25002C5-1597-41B0-9F5C-B6B1F7C70019}" presName="dummyConnPt" presStyleCnt="0"/>
      <dgm:spPr/>
    </dgm:pt>
    <dgm:pt modelId="{F998395A-B83B-454B-81B4-851C76A49307}" type="pres">
      <dgm:prSet presAssocID="{B25002C5-1597-41B0-9F5C-B6B1F7C70019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D4B053-7F83-4A33-946C-225FBB76DBCD}" type="pres">
      <dgm:prSet presAssocID="{6F9B3807-06DD-4A69-B81A-4E34D56E0F87}" presName="sibTrans" presStyleLbl="bgSibTrans2D1" presStyleIdx="6" presStyleCnt="8"/>
      <dgm:spPr/>
      <dgm:t>
        <a:bodyPr/>
        <a:lstStyle/>
        <a:p>
          <a:endParaRPr lang="en-US"/>
        </a:p>
      </dgm:t>
    </dgm:pt>
    <dgm:pt modelId="{78D5FF08-93A9-4780-A357-2F19C4156718}" type="pres">
      <dgm:prSet presAssocID="{BC97C69A-8E70-451C-97D6-25CC141CF0F5}" presName="compNode" presStyleCnt="0"/>
      <dgm:spPr/>
    </dgm:pt>
    <dgm:pt modelId="{30436034-C61E-472D-80FB-419D00C0E575}" type="pres">
      <dgm:prSet presAssocID="{BC97C69A-8E70-451C-97D6-25CC141CF0F5}" presName="dummyConnPt" presStyleCnt="0"/>
      <dgm:spPr/>
    </dgm:pt>
    <dgm:pt modelId="{1BF81F15-EE6C-42EA-8FB6-F1AC16B6090A}" type="pres">
      <dgm:prSet presAssocID="{BC97C69A-8E70-451C-97D6-25CC141CF0F5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DE91A7-882A-457F-B4BF-82E79476709F}" type="pres">
      <dgm:prSet presAssocID="{204C87BA-0A11-41E1-94E1-1D1E8CAC5065}" presName="sibTrans" presStyleLbl="bgSibTrans2D1" presStyleIdx="7" presStyleCnt="8"/>
      <dgm:spPr/>
      <dgm:t>
        <a:bodyPr/>
        <a:lstStyle/>
        <a:p>
          <a:endParaRPr lang="en-US"/>
        </a:p>
      </dgm:t>
    </dgm:pt>
    <dgm:pt modelId="{CB08D222-83A1-409A-927B-5C1B61795372}" type="pres">
      <dgm:prSet presAssocID="{CC053BEA-D043-47F9-A21B-3900129A169F}" presName="compNode" presStyleCnt="0"/>
      <dgm:spPr/>
    </dgm:pt>
    <dgm:pt modelId="{C4616E1E-71E9-4B30-8022-4C346D25E8EB}" type="pres">
      <dgm:prSet presAssocID="{CC053BEA-D043-47F9-A21B-3900129A169F}" presName="dummyConnPt" presStyleCnt="0"/>
      <dgm:spPr/>
    </dgm:pt>
    <dgm:pt modelId="{9DDDE4E6-D1CB-49C8-801D-D5B315FA9B0A}" type="pres">
      <dgm:prSet presAssocID="{CC053BEA-D043-47F9-A21B-3900129A169F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CD5561-2ABC-4C8D-892F-D35A83C3C73F}" srcId="{2F0ECC87-365D-4C60-B2D2-D8327204DB1C}" destId="{BA169340-CBBB-4A38-8F01-C13D026D0B92}" srcOrd="3" destOrd="0" parTransId="{BC90E67B-8D21-49EE-9612-F9D9352AC379}" sibTransId="{0B3AFC26-3578-44A9-8D2C-0FF65B337044}"/>
    <dgm:cxn modelId="{BF6B075A-2E7B-4E5C-A531-9ECA29095FD4}" srcId="{2F0ECC87-365D-4C60-B2D2-D8327204DB1C}" destId="{CC053BEA-D043-47F9-A21B-3900129A169F}" srcOrd="8" destOrd="0" parTransId="{F3899F3C-95B2-4E5A-936D-B1005839E6A4}" sibTransId="{2C535CF6-23FA-4B5E-869F-076F695979F1}"/>
    <dgm:cxn modelId="{6317D178-6F72-4384-AF9A-293F9B5F2D4E}" type="presOf" srcId="{0B3AFC26-3578-44A9-8D2C-0FF65B337044}" destId="{E8C9A735-2C24-4E19-829A-1B2FE65AC536}" srcOrd="0" destOrd="0" presId="urn:microsoft.com/office/officeart/2005/8/layout/bProcess4"/>
    <dgm:cxn modelId="{D17E3AD2-932E-42C8-8634-03473A670FBC}" type="presOf" srcId="{2F0ECC87-365D-4C60-B2D2-D8327204DB1C}" destId="{B1B3E946-04FF-4E8E-8EE4-C2215954C0E1}" srcOrd="0" destOrd="0" presId="urn:microsoft.com/office/officeart/2005/8/layout/bProcess4"/>
    <dgm:cxn modelId="{D63F00BE-F0BF-4E32-BDBA-96DD1B522049}" type="presOf" srcId="{DFF8F1F5-E745-49B8-BA16-99523B599E44}" destId="{BAADB29D-B96B-48E5-89D0-F8849ACF549C}" srcOrd="0" destOrd="0" presId="urn:microsoft.com/office/officeart/2005/8/layout/bProcess4"/>
    <dgm:cxn modelId="{0E38D86F-9E26-4DBE-95EC-6B2E3484B374}" type="presOf" srcId="{FBAB2216-DC24-4AF2-B398-2C6B4E87927B}" destId="{92F2782F-1BFB-410F-A3EA-8EE0A50FBDEC}" srcOrd="0" destOrd="0" presId="urn:microsoft.com/office/officeart/2005/8/layout/bProcess4"/>
    <dgm:cxn modelId="{5B16BFE9-14B2-45F2-ABF7-62A8FEB89B3D}" type="presOf" srcId="{47017687-7251-42F4-B282-D96CE1A80D8A}" destId="{5E6FC2FA-FD54-43AC-AE05-0F638A24DEB1}" srcOrd="0" destOrd="0" presId="urn:microsoft.com/office/officeart/2005/8/layout/bProcess4"/>
    <dgm:cxn modelId="{A2D2E253-BAE3-4E8C-B97B-BCCD0A38FFC1}" srcId="{2F0ECC87-365D-4C60-B2D2-D8327204DB1C}" destId="{B25002C5-1597-41B0-9F5C-B6B1F7C70019}" srcOrd="6" destOrd="0" parTransId="{82DA255E-F40C-4200-ACE0-9E28434909F7}" sibTransId="{6F9B3807-06DD-4A69-B81A-4E34D56E0F87}"/>
    <dgm:cxn modelId="{90960708-6909-4D69-9641-003A25665337}" type="presOf" srcId="{CE61933E-4FA5-40E5-B0CC-51F7CC983691}" destId="{470C91B2-9758-4C5D-9B59-3C280B8AC0AB}" srcOrd="0" destOrd="0" presId="urn:microsoft.com/office/officeart/2005/8/layout/bProcess4"/>
    <dgm:cxn modelId="{0E972D18-EBFE-412E-80F1-6D670E79F682}" type="presOf" srcId="{715C2BC0-1BEF-4E82-81CF-A8838DE0B3D5}" destId="{CE40FE49-3F9A-49B2-8E2B-A29C1FBDFA30}" srcOrd="0" destOrd="0" presId="urn:microsoft.com/office/officeart/2005/8/layout/bProcess4"/>
    <dgm:cxn modelId="{5BD8AC3B-CD3E-411D-8EE3-EB16678B056B}" srcId="{2F0ECC87-365D-4C60-B2D2-D8327204DB1C}" destId="{CE61933E-4FA5-40E5-B0CC-51F7CC983691}" srcOrd="5" destOrd="0" parTransId="{B0C00AB9-DD36-48F5-A318-F362FE956A17}" sibTransId="{DC8A4ABE-F184-4997-AD4E-586B1C2ECCDB}"/>
    <dgm:cxn modelId="{8627A75A-66CE-49F2-B37B-40C7E177A4B6}" srcId="{2F0ECC87-365D-4C60-B2D2-D8327204DB1C}" destId="{DFF8F1F5-E745-49B8-BA16-99523B599E44}" srcOrd="2" destOrd="0" parTransId="{9087EA68-002F-40CF-B871-15C41FDBC88F}" sibTransId="{715C2BC0-1BEF-4E82-81CF-A8838DE0B3D5}"/>
    <dgm:cxn modelId="{2BF6B372-F2F5-468E-B8D6-A2F543406DA0}" srcId="{2F0ECC87-365D-4C60-B2D2-D8327204DB1C}" destId="{BC97C69A-8E70-451C-97D6-25CC141CF0F5}" srcOrd="7" destOrd="0" parTransId="{957E4E85-DBB9-4CC9-960E-A0B20026E064}" sibTransId="{204C87BA-0A11-41E1-94E1-1D1E8CAC5065}"/>
    <dgm:cxn modelId="{B2E94407-FF8D-4A24-A946-7191CA89989D}" type="presOf" srcId="{6F9B3807-06DD-4A69-B81A-4E34D56E0F87}" destId="{78D4B053-7F83-4A33-946C-225FBB76DBCD}" srcOrd="0" destOrd="0" presId="urn:microsoft.com/office/officeart/2005/8/layout/bProcess4"/>
    <dgm:cxn modelId="{9DA894B7-F6E0-440E-B948-53D20CD1EA8F}" srcId="{2F0ECC87-365D-4C60-B2D2-D8327204DB1C}" destId="{B04F51BD-45DA-4D6F-B1FD-58D0F3A9C43D}" srcOrd="1" destOrd="0" parTransId="{4BCEE39A-7B4E-4C33-A95C-679304608D43}" sibTransId="{776F4E08-7F08-4FA5-AFCF-0432A27CC9B3}"/>
    <dgm:cxn modelId="{80ED8FAA-FA32-49AF-BEB7-2E74DE6D02D1}" type="presOf" srcId="{41472C7B-4ED7-4654-8E00-6FDCF811C3D4}" destId="{C21758E0-F781-46BA-AAC3-C425C1F328DF}" srcOrd="0" destOrd="0" presId="urn:microsoft.com/office/officeart/2005/8/layout/bProcess4"/>
    <dgm:cxn modelId="{4369280E-1F6D-41BA-820A-E2181D02678E}" type="presOf" srcId="{B04F51BD-45DA-4D6F-B1FD-58D0F3A9C43D}" destId="{DE8BE4D3-FA6F-4476-8A16-2B9828074742}" srcOrd="0" destOrd="0" presId="urn:microsoft.com/office/officeart/2005/8/layout/bProcess4"/>
    <dgm:cxn modelId="{EBDF1CA1-122D-4391-888A-368EE195C4ED}" type="presOf" srcId="{DC8A4ABE-F184-4997-AD4E-586B1C2ECCDB}" destId="{E1F6F863-C87A-431D-8907-6FC74E4BC078}" srcOrd="0" destOrd="0" presId="urn:microsoft.com/office/officeart/2005/8/layout/bProcess4"/>
    <dgm:cxn modelId="{86ECAB7B-43F1-4CF4-A807-E038260513DE}" type="presOf" srcId="{38C6BD0D-2581-4EB8-ADA6-8AF3C5F63309}" destId="{DE435E5B-BC82-4AB9-9303-C7AD74FBCCA7}" srcOrd="0" destOrd="0" presId="urn:microsoft.com/office/officeart/2005/8/layout/bProcess4"/>
    <dgm:cxn modelId="{04B8C5F1-27FD-4554-AD81-59170C598CE5}" srcId="{2F0ECC87-365D-4C60-B2D2-D8327204DB1C}" destId="{47017687-7251-42F4-B282-D96CE1A80D8A}" srcOrd="4" destOrd="0" parTransId="{2EDA5D6B-637E-4C18-B613-3E8D1F26DFEC}" sibTransId="{38C6BD0D-2581-4EB8-ADA6-8AF3C5F63309}"/>
    <dgm:cxn modelId="{A3C76DE1-E994-4EC0-BE53-6318C64D01BF}" type="presOf" srcId="{204C87BA-0A11-41E1-94E1-1D1E8CAC5065}" destId="{DCDE91A7-882A-457F-B4BF-82E79476709F}" srcOrd="0" destOrd="0" presId="urn:microsoft.com/office/officeart/2005/8/layout/bProcess4"/>
    <dgm:cxn modelId="{749992E0-9E19-4E1B-BCF6-435AACFB4D62}" type="presOf" srcId="{776F4E08-7F08-4FA5-AFCF-0432A27CC9B3}" destId="{793251CD-02BF-4CD1-A013-6081230FECF9}" srcOrd="0" destOrd="0" presId="urn:microsoft.com/office/officeart/2005/8/layout/bProcess4"/>
    <dgm:cxn modelId="{5FFEE0C7-5F51-438C-B383-830D55E8C596}" type="presOf" srcId="{BA169340-CBBB-4A38-8F01-C13D026D0B92}" destId="{981D7F30-88FE-4D12-B437-AC77430AC18D}" srcOrd="0" destOrd="0" presId="urn:microsoft.com/office/officeart/2005/8/layout/bProcess4"/>
    <dgm:cxn modelId="{A6030BF5-0CB4-4BF2-B96C-A2CDB72081B9}" type="presOf" srcId="{BC97C69A-8E70-451C-97D6-25CC141CF0F5}" destId="{1BF81F15-EE6C-42EA-8FB6-F1AC16B6090A}" srcOrd="0" destOrd="0" presId="urn:microsoft.com/office/officeart/2005/8/layout/bProcess4"/>
    <dgm:cxn modelId="{0352F147-05A8-42FB-A85E-116148FCB77A}" type="presOf" srcId="{B25002C5-1597-41B0-9F5C-B6B1F7C70019}" destId="{F998395A-B83B-454B-81B4-851C76A49307}" srcOrd="0" destOrd="0" presId="urn:microsoft.com/office/officeart/2005/8/layout/bProcess4"/>
    <dgm:cxn modelId="{931A4352-BA10-49C4-9849-518724DBB53E}" type="presOf" srcId="{CC053BEA-D043-47F9-A21B-3900129A169F}" destId="{9DDDE4E6-D1CB-49C8-801D-D5B315FA9B0A}" srcOrd="0" destOrd="0" presId="urn:microsoft.com/office/officeart/2005/8/layout/bProcess4"/>
    <dgm:cxn modelId="{6CE6747D-5B7E-4225-8A75-0197B175975C}" srcId="{2F0ECC87-365D-4C60-B2D2-D8327204DB1C}" destId="{FBAB2216-DC24-4AF2-B398-2C6B4E87927B}" srcOrd="0" destOrd="0" parTransId="{0071C222-B162-409F-A746-6D836B238F95}" sibTransId="{41472C7B-4ED7-4654-8E00-6FDCF811C3D4}"/>
    <dgm:cxn modelId="{8BAF3C51-2873-44B3-928A-96232FCA83AF}" type="presParOf" srcId="{B1B3E946-04FF-4E8E-8EE4-C2215954C0E1}" destId="{0AC6BDE1-E703-4E7D-8044-5F31351029F4}" srcOrd="0" destOrd="0" presId="urn:microsoft.com/office/officeart/2005/8/layout/bProcess4"/>
    <dgm:cxn modelId="{D2F0D8CB-C1E9-4632-AFF5-369764285F55}" type="presParOf" srcId="{0AC6BDE1-E703-4E7D-8044-5F31351029F4}" destId="{249697B8-7C2C-4F61-94E4-AE9743409020}" srcOrd="0" destOrd="0" presId="urn:microsoft.com/office/officeart/2005/8/layout/bProcess4"/>
    <dgm:cxn modelId="{F72BD7E9-E829-421E-9016-C6CCD1BFB204}" type="presParOf" srcId="{0AC6BDE1-E703-4E7D-8044-5F31351029F4}" destId="{92F2782F-1BFB-410F-A3EA-8EE0A50FBDEC}" srcOrd="1" destOrd="0" presId="urn:microsoft.com/office/officeart/2005/8/layout/bProcess4"/>
    <dgm:cxn modelId="{41DC56A6-32E4-484F-97A0-7214F2CDFC31}" type="presParOf" srcId="{B1B3E946-04FF-4E8E-8EE4-C2215954C0E1}" destId="{C21758E0-F781-46BA-AAC3-C425C1F328DF}" srcOrd="1" destOrd="0" presId="urn:microsoft.com/office/officeart/2005/8/layout/bProcess4"/>
    <dgm:cxn modelId="{F23F8969-3DD7-474A-8ADA-DBDA927C4BB2}" type="presParOf" srcId="{B1B3E946-04FF-4E8E-8EE4-C2215954C0E1}" destId="{352777BE-171E-4A52-94B9-344FC9DFC81A}" srcOrd="2" destOrd="0" presId="urn:microsoft.com/office/officeart/2005/8/layout/bProcess4"/>
    <dgm:cxn modelId="{42A80011-B0F1-4C11-B44D-DEE83ED1EBFE}" type="presParOf" srcId="{352777BE-171E-4A52-94B9-344FC9DFC81A}" destId="{74BD561F-690B-4ED5-AA61-ACBD91DFABB9}" srcOrd="0" destOrd="0" presId="urn:microsoft.com/office/officeart/2005/8/layout/bProcess4"/>
    <dgm:cxn modelId="{74D7B060-1A1A-453E-9493-680C8442CB58}" type="presParOf" srcId="{352777BE-171E-4A52-94B9-344FC9DFC81A}" destId="{DE8BE4D3-FA6F-4476-8A16-2B9828074742}" srcOrd="1" destOrd="0" presId="urn:microsoft.com/office/officeart/2005/8/layout/bProcess4"/>
    <dgm:cxn modelId="{BF517699-8616-433D-A068-259CA01ED0F1}" type="presParOf" srcId="{B1B3E946-04FF-4E8E-8EE4-C2215954C0E1}" destId="{793251CD-02BF-4CD1-A013-6081230FECF9}" srcOrd="3" destOrd="0" presId="urn:microsoft.com/office/officeart/2005/8/layout/bProcess4"/>
    <dgm:cxn modelId="{6C2BC5C3-EA9C-46AE-829B-B949E8FD5608}" type="presParOf" srcId="{B1B3E946-04FF-4E8E-8EE4-C2215954C0E1}" destId="{95BC2236-B2BF-4A4F-8872-AAF4026D3B99}" srcOrd="4" destOrd="0" presId="urn:microsoft.com/office/officeart/2005/8/layout/bProcess4"/>
    <dgm:cxn modelId="{1FF5D8CE-361F-4BF0-82AD-51D09CF6E00F}" type="presParOf" srcId="{95BC2236-B2BF-4A4F-8872-AAF4026D3B99}" destId="{3C65580B-19A1-499C-A4D2-0FAB7A7FF091}" srcOrd="0" destOrd="0" presId="urn:microsoft.com/office/officeart/2005/8/layout/bProcess4"/>
    <dgm:cxn modelId="{37DC335A-519A-45FE-88DB-6CE031E8CD4B}" type="presParOf" srcId="{95BC2236-B2BF-4A4F-8872-AAF4026D3B99}" destId="{BAADB29D-B96B-48E5-89D0-F8849ACF549C}" srcOrd="1" destOrd="0" presId="urn:microsoft.com/office/officeart/2005/8/layout/bProcess4"/>
    <dgm:cxn modelId="{0BABFA52-36E9-4EBA-8AB1-9F22039796D6}" type="presParOf" srcId="{B1B3E946-04FF-4E8E-8EE4-C2215954C0E1}" destId="{CE40FE49-3F9A-49B2-8E2B-A29C1FBDFA30}" srcOrd="5" destOrd="0" presId="urn:microsoft.com/office/officeart/2005/8/layout/bProcess4"/>
    <dgm:cxn modelId="{3451A68F-6884-4A2F-9FDE-71334A8B8095}" type="presParOf" srcId="{B1B3E946-04FF-4E8E-8EE4-C2215954C0E1}" destId="{6E5B74B2-792D-46D6-9C2C-F2F83F9D7B43}" srcOrd="6" destOrd="0" presId="urn:microsoft.com/office/officeart/2005/8/layout/bProcess4"/>
    <dgm:cxn modelId="{8F77B48F-26EA-46EA-9BC9-105AF72833F1}" type="presParOf" srcId="{6E5B74B2-792D-46D6-9C2C-F2F83F9D7B43}" destId="{1CAA91BF-DABF-4480-9F4F-C08A817445B6}" srcOrd="0" destOrd="0" presId="urn:microsoft.com/office/officeart/2005/8/layout/bProcess4"/>
    <dgm:cxn modelId="{51403B6A-09B8-461A-A648-B54E3A66EE22}" type="presParOf" srcId="{6E5B74B2-792D-46D6-9C2C-F2F83F9D7B43}" destId="{981D7F30-88FE-4D12-B437-AC77430AC18D}" srcOrd="1" destOrd="0" presId="urn:microsoft.com/office/officeart/2005/8/layout/bProcess4"/>
    <dgm:cxn modelId="{553E9493-3020-4809-AF04-8A7BF4537045}" type="presParOf" srcId="{B1B3E946-04FF-4E8E-8EE4-C2215954C0E1}" destId="{E8C9A735-2C24-4E19-829A-1B2FE65AC536}" srcOrd="7" destOrd="0" presId="urn:microsoft.com/office/officeart/2005/8/layout/bProcess4"/>
    <dgm:cxn modelId="{D457CF1C-E369-401D-83C6-2B99CF864B1C}" type="presParOf" srcId="{B1B3E946-04FF-4E8E-8EE4-C2215954C0E1}" destId="{C6CA20EF-35C2-40E9-A160-4CE00A524BD1}" srcOrd="8" destOrd="0" presId="urn:microsoft.com/office/officeart/2005/8/layout/bProcess4"/>
    <dgm:cxn modelId="{1520D594-6C3A-4250-A467-029D70C1EA54}" type="presParOf" srcId="{C6CA20EF-35C2-40E9-A160-4CE00A524BD1}" destId="{48C6667D-8080-4B69-8FAC-18BD9B2B24D6}" srcOrd="0" destOrd="0" presId="urn:microsoft.com/office/officeart/2005/8/layout/bProcess4"/>
    <dgm:cxn modelId="{240E84CF-99AA-4A56-AC60-5286C9442EAA}" type="presParOf" srcId="{C6CA20EF-35C2-40E9-A160-4CE00A524BD1}" destId="{5E6FC2FA-FD54-43AC-AE05-0F638A24DEB1}" srcOrd="1" destOrd="0" presId="urn:microsoft.com/office/officeart/2005/8/layout/bProcess4"/>
    <dgm:cxn modelId="{4EB2215F-68A8-4313-8142-1828345C50AD}" type="presParOf" srcId="{B1B3E946-04FF-4E8E-8EE4-C2215954C0E1}" destId="{DE435E5B-BC82-4AB9-9303-C7AD74FBCCA7}" srcOrd="9" destOrd="0" presId="urn:microsoft.com/office/officeart/2005/8/layout/bProcess4"/>
    <dgm:cxn modelId="{9E87E945-2760-4F24-8413-606C6DD148CB}" type="presParOf" srcId="{B1B3E946-04FF-4E8E-8EE4-C2215954C0E1}" destId="{32312B5F-A7F4-47E6-84E1-EB31DB4A6ACA}" srcOrd="10" destOrd="0" presId="urn:microsoft.com/office/officeart/2005/8/layout/bProcess4"/>
    <dgm:cxn modelId="{27025A8A-57EB-4D4B-AD1B-B92C9BC05F2A}" type="presParOf" srcId="{32312B5F-A7F4-47E6-84E1-EB31DB4A6ACA}" destId="{C2E44B16-41A4-41CC-B6BF-422437DDD40B}" srcOrd="0" destOrd="0" presId="urn:microsoft.com/office/officeart/2005/8/layout/bProcess4"/>
    <dgm:cxn modelId="{B1179EC7-B9A1-41A3-AC31-FF31F6C6425F}" type="presParOf" srcId="{32312B5F-A7F4-47E6-84E1-EB31DB4A6ACA}" destId="{470C91B2-9758-4C5D-9B59-3C280B8AC0AB}" srcOrd="1" destOrd="0" presId="urn:microsoft.com/office/officeart/2005/8/layout/bProcess4"/>
    <dgm:cxn modelId="{C88D2D4A-A41C-4E3F-A219-5FC24ED52C09}" type="presParOf" srcId="{B1B3E946-04FF-4E8E-8EE4-C2215954C0E1}" destId="{E1F6F863-C87A-431D-8907-6FC74E4BC078}" srcOrd="11" destOrd="0" presId="urn:microsoft.com/office/officeart/2005/8/layout/bProcess4"/>
    <dgm:cxn modelId="{B3245896-6AF0-46A3-8677-022DC1A370A8}" type="presParOf" srcId="{B1B3E946-04FF-4E8E-8EE4-C2215954C0E1}" destId="{AD3DFCA1-28CD-4994-831F-A70C83B51F3F}" srcOrd="12" destOrd="0" presId="urn:microsoft.com/office/officeart/2005/8/layout/bProcess4"/>
    <dgm:cxn modelId="{C796AA31-598C-4E34-9960-B3F952AD5F0C}" type="presParOf" srcId="{AD3DFCA1-28CD-4994-831F-A70C83B51F3F}" destId="{FE774653-A8DC-4D7C-993C-6C595E531C6A}" srcOrd="0" destOrd="0" presId="urn:microsoft.com/office/officeart/2005/8/layout/bProcess4"/>
    <dgm:cxn modelId="{F61A8F35-49DA-4C6B-8A15-429FDB7C790D}" type="presParOf" srcId="{AD3DFCA1-28CD-4994-831F-A70C83B51F3F}" destId="{F998395A-B83B-454B-81B4-851C76A49307}" srcOrd="1" destOrd="0" presId="urn:microsoft.com/office/officeart/2005/8/layout/bProcess4"/>
    <dgm:cxn modelId="{0EAD8299-FB69-4DDD-B87F-73F634AA2B17}" type="presParOf" srcId="{B1B3E946-04FF-4E8E-8EE4-C2215954C0E1}" destId="{78D4B053-7F83-4A33-946C-225FBB76DBCD}" srcOrd="13" destOrd="0" presId="urn:microsoft.com/office/officeart/2005/8/layout/bProcess4"/>
    <dgm:cxn modelId="{6CCCD6FF-2A04-4A4B-9552-0BFDF4560446}" type="presParOf" srcId="{B1B3E946-04FF-4E8E-8EE4-C2215954C0E1}" destId="{78D5FF08-93A9-4780-A357-2F19C4156718}" srcOrd="14" destOrd="0" presId="urn:microsoft.com/office/officeart/2005/8/layout/bProcess4"/>
    <dgm:cxn modelId="{95C8338B-647C-4FFE-9764-272C41E51196}" type="presParOf" srcId="{78D5FF08-93A9-4780-A357-2F19C4156718}" destId="{30436034-C61E-472D-80FB-419D00C0E575}" srcOrd="0" destOrd="0" presId="urn:microsoft.com/office/officeart/2005/8/layout/bProcess4"/>
    <dgm:cxn modelId="{08828D9A-F20E-4EDE-A04F-5C1EA0316A49}" type="presParOf" srcId="{78D5FF08-93A9-4780-A357-2F19C4156718}" destId="{1BF81F15-EE6C-42EA-8FB6-F1AC16B6090A}" srcOrd="1" destOrd="0" presId="urn:microsoft.com/office/officeart/2005/8/layout/bProcess4"/>
    <dgm:cxn modelId="{A6FB0E54-44CE-42E0-AAFD-2E1BF15C9EB2}" type="presParOf" srcId="{B1B3E946-04FF-4E8E-8EE4-C2215954C0E1}" destId="{DCDE91A7-882A-457F-B4BF-82E79476709F}" srcOrd="15" destOrd="0" presId="urn:microsoft.com/office/officeart/2005/8/layout/bProcess4"/>
    <dgm:cxn modelId="{B9F1FDAC-6FAD-4703-91FA-9E83AA8FA4F2}" type="presParOf" srcId="{B1B3E946-04FF-4E8E-8EE4-C2215954C0E1}" destId="{CB08D222-83A1-409A-927B-5C1B61795372}" srcOrd="16" destOrd="0" presId="urn:microsoft.com/office/officeart/2005/8/layout/bProcess4"/>
    <dgm:cxn modelId="{87E832B5-35A4-45EB-A551-0B3FCBA6BAC5}" type="presParOf" srcId="{CB08D222-83A1-409A-927B-5C1B61795372}" destId="{C4616E1E-71E9-4B30-8022-4C346D25E8EB}" srcOrd="0" destOrd="0" presId="urn:microsoft.com/office/officeart/2005/8/layout/bProcess4"/>
    <dgm:cxn modelId="{8BE9EA25-20B2-447C-B5E4-6AD71994AD71}" type="presParOf" srcId="{CB08D222-83A1-409A-927B-5C1B61795372}" destId="{9DDDE4E6-D1CB-49C8-801D-D5B315FA9B0A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6CF20E-CE84-4F34-A654-04D96EE8B7A3}">
      <dsp:nvSpPr>
        <dsp:cNvPr id="0" name=""/>
        <dsp:cNvSpPr/>
      </dsp:nvSpPr>
      <dsp:spPr>
        <a:xfrm>
          <a:off x="3343915" y="445982"/>
          <a:ext cx="4565157" cy="4656250"/>
        </a:xfrm>
        <a:prstGeom prst="ellipse">
          <a:avLst/>
        </a:prstGeom>
        <a:solidFill>
          <a:srgbClr val="8D42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/>
            <a:t>THE SOLUTION</a:t>
          </a:r>
        </a:p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/>
            <a:t>CPB </a:t>
          </a:r>
          <a:r>
            <a:rPr lang="en-US" sz="2000" kern="1200" dirty="0"/>
            <a:t>– 45 day long camps to boost learning among children in school and help children who are out of school to quickly gain knowledge and skills they need to enroll in school</a:t>
          </a:r>
          <a:r>
            <a:rPr lang="en-US" sz="1400" kern="1200" dirty="0"/>
            <a:t>’</a:t>
          </a:r>
        </a:p>
      </dsp:txBody>
      <dsp:txXfrm>
        <a:off x="4012467" y="1127874"/>
        <a:ext cx="3228053" cy="3292466"/>
      </dsp:txXfrm>
    </dsp:sp>
    <dsp:sp modelId="{ECA8C7CF-DA3B-4929-A5E9-8B7FD6861411}">
      <dsp:nvSpPr>
        <dsp:cNvPr id="0" name=""/>
        <dsp:cNvSpPr/>
      </dsp:nvSpPr>
      <dsp:spPr>
        <a:xfrm>
          <a:off x="7638139" y="4378442"/>
          <a:ext cx="449073" cy="44955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FF183C-A300-404F-982F-FE8D3608ABF2}">
      <dsp:nvSpPr>
        <dsp:cNvPr id="0" name=""/>
        <dsp:cNvSpPr/>
      </dsp:nvSpPr>
      <dsp:spPr>
        <a:xfrm>
          <a:off x="5679567" y="4917914"/>
          <a:ext cx="325619" cy="32541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28F6E4-2EFA-4600-8E66-DE6FCFC154F3}">
      <dsp:nvSpPr>
        <dsp:cNvPr id="0" name=""/>
        <dsp:cNvSpPr/>
      </dsp:nvSpPr>
      <dsp:spPr>
        <a:xfrm>
          <a:off x="7454866" y="3543627"/>
          <a:ext cx="325619" cy="32541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676484-692D-4B9E-A952-07DD7A28DC63}">
      <dsp:nvSpPr>
        <dsp:cNvPr id="0" name=""/>
        <dsp:cNvSpPr/>
      </dsp:nvSpPr>
      <dsp:spPr>
        <a:xfrm>
          <a:off x="7840768" y="5103561"/>
          <a:ext cx="449073" cy="44955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39480E-0448-40A3-BF75-B782FB96E00F}">
      <dsp:nvSpPr>
        <dsp:cNvPr id="0" name=""/>
        <dsp:cNvSpPr/>
      </dsp:nvSpPr>
      <dsp:spPr>
        <a:xfrm>
          <a:off x="7816322" y="2329985"/>
          <a:ext cx="325619" cy="32541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1DDC7A-74E6-4299-A1FC-C47ECAD2C294}">
      <dsp:nvSpPr>
        <dsp:cNvPr id="0" name=""/>
        <dsp:cNvSpPr/>
      </dsp:nvSpPr>
      <dsp:spPr>
        <a:xfrm>
          <a:off x="2879284" y="2553034"/>
          <a:ext cx="325619" cy="32541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D1138F-89F1-44AA-9F56-578F9AE76DB0}">
      <dsp:nvSpPr>
        <dsp:cNvPr id="0" name=""/>
        <dsp:cNvSpPr/>
      </dsp:nvSpPr>
      <dsp:spPr>
        <a:xfrm>
          <a:off x="723896" y="248086"/>
          <a:ext cx="1642184" cy="1642152"/>
        </a:xfrm>
        <a:prstGeom prst="ellipse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Problem:  Large number of OOSC </a:t>
          </a:r>
        </a:p>
      </dsp:txBody>
      <dsp:txXfrm>
        <a:off x="964388" y="488574"/>
        <a:ext cx="1161200" cy="1161176"/>
      </dsp:txXfrm>
    </dsp:sp>
    <dsp:sp modelId="{678BAC58-FC2C-4C8A-A588-76CED7757FA6}">
      <dsp:nvSpPr>
        <dsp:cNvPr id="0" name=""/>
        <dsp:cNvSpPr/>
      </dsp:nvSpPr>
      <dsp:spPr>
        <a:xfrm>
          <a:off x="3977988" y="705562"/>
          <a:ext cx="449073" cy="44955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EAA93D-76DE-4E77-948B-5B1ED003CC32}">
      <dsp:nvSpPr>
        <dsp:cNvPr id="0" name=""/>
        <dsp:cNvSpPr/>
      </dsp:nvSpPr>
      <dsp:spPr>
        <a:xfrm>
          <a:off x="1086221" y="2427689"/>
          <a:ext cx="811977" cy="81233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9D3EA2-E5C7-4A53-A18B-FFC8B82B7024}">
      <dsp:nvSpPr>
        <dsp:cNvPr id="0" name=""/>
        <dsp:cNvSpPr/>
      </dsp:nvSpPr>
      <dsp:spPr>
        <a:xfrm>
          <a:off x="7835878" y="209957"/>
          <a:ext cx="2095016" cy="1945491"/>
        </a:xfrm>
        <a:prstGeom prst="ellipse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Low learning levels and lower score on education quality indicators </a:t>
          </a:r>
        </a:p>
      </dsp:txBody>
      <dsp:txXfrm>
        <a:off x="8142686" y="494868"/>
        <a:ext cx="1481400" cy="1375669"/>
      </dsp:txXfrm>
    </dsp:sp>
    <dsp:sp modelId="{716D14A6-1D31-42C4-9663-D887FCBF48B3}">
      <dsp:nvSpPr>
        <dsp:cNvPr id="0" name=""/>
        <dsp:cNvSpPr/>
      </dsp:nvSpPr>
      <dsp:spPr>
        <a:xfrm>
          <a:off x="6735141" y="411694"/>
          <a:ext cx="449073" cy="44955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98E57E-7FF2-46F6-AEFF-7B187875FBA3}">
      <dsp:nvSpPr>
        <dsp:cNvPr id="0" name=""/>
        <dsp:cNvSpPr/>
      </dsp:nvSpPr>
      <dsp:spPr>
        <a:xfrm>
          <a:off x="1323926" y="3959906"/>
          <a:ext cx="325619" cy="32541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743AE1-744D-4A2D-B997-F874F2586BC2}">
      <dsp:nvSpPr>
        <dsp:cNvPr id="0" name=""/>
        <dsp:cNvSpPr/>
      </dsp:nvSpPr>
      <dsp:spPr>
        <a:xfrm>
          <a:off x="4266866" y="4571143"/>
          <a:ext cx="325619" cy="32541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F3DBAE-17B9-48BB-A911-7B2B1DA31BC0}">
      <dsp:nvSpPr>
        <dsp:cNvPr id="0" name=""/>
        <dsp:cNvSpPr/>
      </dsp:nvSpPr>
      <dsp:spPr>
        <a:xfrm>
          <a:off x="8758116" y="3244245"/>
          <a:ext cx="2473671" cy="2420927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The data from in school children also reflects that learning is not achieved with enrolment  </a:t>
          </a:r>
        </a:p>
      </dsp:txBody>
      <dsp:txXfrm>
        <a:off x="9120377" y="3598782"/>
        <a:ext cx="1749149" cy="1711853"/>
      </dsp:txXfrm>
    </dsp:sp>
    <dsp:sp modelId="{EB73B782-6950-4E10-AFE8-73AA1932E660}">
      <dsp:nvSpPr>
        <dsp:cNvPr id="0" name=""/>
        <dsp:cNvSpPr/>
      </dsp:nvSpPr>
      <dsp:spPr>
        <a:xfrm>
          <a:off x="7607766" y="1647401"/>
          <a:ext cx="325619" cy="32541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501B0B-ACD2-4DE5-9504-6686A85DB9B3}">
      <dsp:nvSpPr>
        <dsp:cNvPr id="0" name=""/>
        <dsp:cNvSpPr/>
      </dsp:nvSpPr>
      <dsp:spPr>
        <a:xfrm>
          <a:off x="1949796" y="4131886"/>
          <a:ext cx="2194795" cy="206111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The teaching needs to begin at the level of the child ‘teaching at the right level’</a:t>
          </a:r>
        </a:p>
      </dsp:txBody>
      <dsp:txXfrm>
        <a:off x="2271216" y="4433729"/>
        <a:ext cx="1551955" cy="1457429"/>
      </dsp:txXfrm>
    </dsp:sp>
    <dsp:sp modelId="{0B27FAA7-F37C-41D9-8D68-098801DCB5A0}">
      <dsp:nvSpPr>
        <dsp:cNvPr id="0" name=""/>
        <dsp:cNvSpPr/>
      </dsp:nvSpPr>
      <dsp:spPr>
        <a:xfrm>
          <a:off x="2542556" y="1109093"/>
          <a:ext cx="325619" cy="32541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1758E0-F781-46BA-AAC3-C425C1F328DF}">
      <dsp:nvSpPr>
        <dsp:cNvPr id="0" name=""/>
        <dsp:cNvSpPr/>
      </dsp:nvSpPr>
      <dsp:spPr>
        <a:xfrm rot="5400000">
          <a:off x="45299" y="1040562"/>
          <a:ext cx="1623948" cy="19594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F2782F-1BFB-410F-A3EA-8EE0A50FBDEC}">
      <dsp:nvSpPr>
        <dsp:cNvPr id="0" name=""/>
        <dsp:cNvSpPr/>
      </dsp:nvSpPr>
      <dsp:spPr>
        <a:xfrm>
          <a:off x="417395" y="1971"/>
          <a:ext cx="2177135" cy="13062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Identify OOSC through community engagement and </a:t>
          </a:r>
          <a:r>
            <a:rPr lang="en-US" sz="1500" kern="1200" dirty="0" err="1"/>
            <a:t>Baithaks</a:t>
          </a:r>
          <a:r>
            <a:rPr lang="en-US" sz="1500" kern="1200" dirty="0"/>
            <a:t> </a:t>
          </a:r>
        </a:p>
      </dsp:txBody>
      <dsp:txXfrm>
        <a:off x="455655" y="40231"/>
        <a:ext cx="2100615" cy="1229761"/>
      </dsp:txXfrm>
    </dsp:sp>
    <dsp:sp modelId="{793251CD-02BF-4CD1-A013-6081230FECF9}">
      <dsp:nvSpPr>
        <dsp:cNvPr id="0" name=""/>
        <dsp:cNvSpPr/>
      </dsp:nvSpPr>
      <dsp:spPr>
        <a:xfrm rot="5400000">
          <a:off x="45299" y="2673413"/>
          <a:ext cx="1623948" cy="19594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8BE4D3-FA6F-4476-8A16-2B9828074742}">
      <dsp:nvSpPr>
        <dsp:cNvPr id="0" name=""/>
        <dsp:cNvSpPr/>
      </dsp:nvSpPr>
      <dsp:spPr>
        <a:xfrm>
          <a:off x="417395" y="1634822"/>
          <a:ext cx="2177135" cy="1306281"/>
        </a:xfrm>
        <a:prstGeom prst="roundRect">
          <a:avLst>
            <a:gd name="adj" fmla="val 10000"/>
          </a:avLst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Identify in school children with risk of dropping out </a:t>
          </a:r>
        </a:p>
      </dsp:txBody>
      <dsp:txXfrm>
        <a:off x="455655" y="1673082"/>
        <a:ext cx="2100615" cy="1229761"/>
      </dsp:txXfrm>
    </dsp:sp>
    <dsp:sp modelId="{CE40FE49-3F9A-49B2-8E2B-A29C1FBDFA30}">
      <dsp:nvSpPr>
        <dsp:cNvPr id="0" name=""/>
        <dsp:cNvSpPr/>
      </dsp:nvSpPr>
      <dsp:spPr>
        <a:xfrm>
          <a:off x="861725" y="3489839"/>
          <a:ext cx="2886686" cy="19594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ADB29D-B96B-48E5-89D0-F8849ACF549C}">
      <dsp:nvSpPr>
        <dsp:cNvPr id="0" name=""/>
        <dsp:cNvSpPr/>
      </dsp:nvSpPr>
      <dsp:spPr>
        <a:xfrm>
          <a:off x="417395" y="3267674"/>
          <a:ext cx="2177135" cy="13062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Identify and select para teachers from community </a:t>
          </a:r>
        </a:p>
      </dsp:txBody>
      <dsp:txXfrm>
        <a:off x="455655" y="3305934"/>
        <a:ext cx="2100615" cy="1229761"/>
      </dsp:txXfrm>
    </dsp:sp>
    <dsp:sp modelId="{E8C9A735-2C24-4E19-829A-1B2FE65AC536}">
      <dsp:nvSpPr>
        <dsp:cNvPr id="0" name=""/>
        <dsp:cNvSpPr/>
      </dsp:nvSpPr>
      <dsp:spPr>
        <a:xfrm rot="16200000">
          <a:off x="2940889" y="2673413"/>
          <a:ext cx="1623948" cy="19594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1D7F30-88FE-4D12-B437-AC77430AC18D}">
      <dsp:nvSpPr>
        <dsp:cNvPr id="0" name=""/>
        <dsp:cNvSpPr/>
      </dsp:nvSpPr>
      <dsp:spPr>
        <a:xfrm>
          <a:off x="3312984" y="3267674"/>
          <a:ext cx="2177135" cy="1306281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Train teachers on ‘teach at right level’ and predesigned CPB material</a:t>
          </a:r>
        </a:p>
      </dsp:txBody>
      <dsp:txXfrm>
        <a:off x="3351244" y="3305934"/>
        <a:ext cx="2100615" cy="1229761"/>
      </dsp:txXfrm>
    </dsp:sp>
    <dsp:sp modelId="{DE435E5B-BC82-4AB9-9303-C7AD74FBCCA7}">
      <dsp:nvSpPr>
        <dsp:cNvPr id="0" name=""/>
        <dsp:cNvSpPr/>
      </dsp:nvSpPr>
      <dsp:spPr>
        <a:xfrm rot="16200000">
          <a:off x="2940889" y="1040562"/>
          <a:ext cx="1623948" cy="19594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6FC2FA-FD54-43AC-AE05-0F638A24DEB1}">
      <dsp:nvSpPr>
        <dsp:cNvPr id="0" name=""/>
        <dsp:cNvSpPr/>
      </dsp:nvSpPr>
      <dsp:spPr>
        <a:xfrm>
          <a:off x="3312984" y="1634822"/>
          <a:ext cx="2177135" cy="1306281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Establish camps in or near to schools</a:t>
          </a:r>
        </a:p>
      </dsp:txBody>
      <dsp:txXfrm>
        <a:off x="3351244" y="1673082"/>
        <a:ext cx="2100615" cy="1229761"/>
      </dsp:txXfrm>
    </dsp:sp>
    <dsp:sp modelId="{E1F6F863-C87A-431D-8907-6FC74E4BC078}">
      <dsp:nvSpPr>
        <dsp:cNvPr id="0" name=""/>
        <dsp:cNvSpPr/>
      </dsp:nvSpPr>
      <dsp:spPr>
        <a:xfrm>
          <a:off x="3757315" y="224136"/>
          <a:ext cx="2886686" cy="19594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0C91B2-9758-4C5D-9B59-3C280B8AC0AB}">
      <dsp:nvSpPr>
        <dsp:cNvPr id="0" name=""/>
        <dsp:cNvSpPr/>
      </dsp:nvSpPr>
      <dsp:spPr>
        <a:xfrm>
          <a:off x="3312984" y="1971"/>
          <a:ext cx="2177135" cy="1306281"/>
        </a:xfrm>
        <a:prstGeom prst="roundRect">
          <a:avLst>
            <a:gd name="adj" fmla="val 10000"/>
          </a:avLst>
        </a:prstGeom>
        <a:solidFill>
          <a:srgbClr val="8D42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/>
            <a:t>Enrol</a:t>
          </a:r>
          <a:r>
            <a:rPr lang="en-US" sz="1500" kern="1200" dirty="0"/>
            <a:t> and assess children before launching them on an ‘accelerated learning’ course</a:t>
          </a:r>
        </a:p>
      </dsp:txBody>
      <dsp:txXfrm>
        <a:off x="3351244" y="40231"/>
        <a:ext cx="2100615" cy="1229761"/>
      </dsp:txXfrm>
    </dsp:sp>
    <dsp:sp modelId="{78D4B053-7F83-4A33-946C-225FBB76DBCD}">
      <dsp:nvSpPr>
        <dsp:cNvPr id="0" name=""/>
        <dsp:cNvSpPr/>
      </dsp:nvSpPr>
      <dsp:spPr>
        <a:xfrm rot="5400000">
          <a:off x="5836479" y="1040562"/>
          <a:ext cx="1623948" cy="19594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98395A-B83B-454B-81B4-851C76A49307}">
      <dsp:nvSpPr>
        <dsp:cNvPr id="0" name=""/>
        <dsp:cNvSpPr/>
      </dsp:nvSpPr>
      <dsp:spPr>
        <a:xfrm>
          <a:off x="6208574" y="1971"/>
          <a:ext cx="2177135" cy="1306281"/>
        </a:xfrm>
        <a:prstGeom prst="roundRect">
          <a:avLst>
            <a:gd name="adj" fmla="val 10000"/>
          </a:avLst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Conduct regular assessments to ensure that teaching is at the right level </a:t>
          </a:r>
        </a:p>
      </dsp:txBody>
      <dsp:txXfrm>
        <a:off x="6246834" y="40231"/>
        <a:ext cx="2100615" cy="1229761"/>
      </dsp:txXfrm>
    </dsp:sp>
    <dsp:sp modelId="{DCDE91A7-882A-457F-B4BF-82E79476709F}">
      <dsp:nvSpPr>
        <dsp:cNvPr id="0" name=""/>
        <dsp:cNvSpPr/>
      </dsp:nvSpPr>
      <dsp:spPr>
        <a:xfrm rot="5400000">
          <a:off x="5836479" y="2673413"/>
          <a:ext cx="1623948" cy="19594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F81F15-EE6C-42EA-8FB6-F1AC16B6090A}">
      <dsp:nvSpPr>
        <dsp:cNvPr id="0" name=""/>
        <dsp:cNvSpPr/>
      </dsp:nvSpPr>
      <dsp:spPr>
        <a:xfrm>
          <a:off x="6208574" y="1634822"/>
          <a:ext cx="2177135" cy="1306281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Monitor and support teaching and learning</a:t>
          </a:r>
        </a:p>
      </dsp:txBody>
      <dsp:txXfrm>
        <a:off x="6246834" y="1673082"/>
        <a:ext cx="2100615" cy="1229761"/>
      </dsp:txXfrm>
    </dsp:sp>
    <dsp:sp modelId="{9DDDE4E6-D1CB-49C8-801D-D5B315FA9B0A}">
      <dsp:nvSpPr>
        <dsp:cNvPr id="0" name=""/>
        <dsp:cNvSpPr/>
      </dsp:nvSpPr>
      <dsp:spPr>
        <a:xfrm>
          <a:off x="6208574" y="3267674"/>
          <a:ext cx="2177135" cy="1306281"/>
        </a:xfrm>
        <a:prstGeom prst="roundRect">
          <a:avLst>
            <a:gd name="adj" fmla="val 10000"/>
          </a:avLst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When the camp concludes, help ensure that out of school children enroll in formal schools</a:t>
          </a:r>
        </a:p>
      </dsp:txBody>
      <dsp:txXfrm>
        <a:off x="6246834" y="3305934"/>
        <a:ext cx="2100615" cy="12297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D252523-76BA-4D7D-A3F7-3F2B554931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453533F-E4EF-4A78-A420-F73C28B262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5C8305A-A0D7-4D91-BFAA-2D5CACFB4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BFDC1B3-706A-45F9-80AC-3FBEB8F2F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1988749-8B3E-4B89-B5DF-9B73FD0D8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DD6467B-D170-4AC8-9AC7-CC572D6D381C}"/>
              </a:ext>
            </a:extLst>
          </p:cNvPr>
          <p:cNvSpPr/>
          <p:nvPr userDrawn="1"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8D42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AE2CC69-E93F-4868-882C-D2FE3E6C8331}"/>
              </a:ext>
            </a:extLst>
          </p:cNvPr>
          <p:cNvSpPr/>
          <p:nvPr userDrawn="1"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62271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A9608CE-6C3D-4031-8998-E58CB2DD8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2E27BAD-6D55-4DBE-9A9C-AC53DE6B7C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94015B2-341F-437F-9F03-E9619FCC2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A26E9F3-9AD3-41A2-9B0F-71E39A789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0D94BB7-8BF8-4932-8CA6-107C95ECE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340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409A23D-7CFB-47E0-A212-CEDD91488B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C8AC15C-21A4-4E33-8377-3055B0389A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720829C-8C61-43B5-9418-0E9C43FED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A1DDC23-3121-422F-B6AA-7CC47D0AA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EC4753F-02E3-4A24-ADF5-96C213484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203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D8C340-FDA9-4FF9-A4AA-573D6E01D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B731E93-B64F-4DE6-9401-6C9E8EA9E8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702B6FD-E2CF-431A-B02B-AD80E52FB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pPr/>
              <a:t>7/2/2019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B5C4FC0-3D6B-4C6A-A789-033623EF9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92F3D29-76B7-4935-94C1-123C058E6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775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17B6FB-99F2-4FFE-9F4B-1A36BC25C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7CF0841-0479-4294-86DE-3406D6AD34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22831C8-769D-451E-8207-74A21FD49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AFE6033-D7FD-4EC1-81B6-AED06436B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5329CBF-6077-42A4-B81B-54E33FF1B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10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1B0C72-6799-4037-8CE0-518B812B7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AA81B9E-EB2E-45A0-BDA4-7CE7276BC9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0793534-9262-4938-82F4-829475761E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A818D05-0FB5-4EAB-8D05-DB65E7489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A6432A0-8E94-4A96-9A97-B6CDEC276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7D462DF-39A4-4952-A711-65CE5099C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862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D78795-1636-42BA-B702-E387729E0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B012101-1C2F-4B1A-80D7-A32F1D22F2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0D7ECA4-EBC7-43FD-BCEC-CE51302779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F577C2C-C284-4DED-9603-6CA050AFCF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56EF0F2-04D0-4CBD-ADD5-9F0C305293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396D485-122A-4990-A11A-D286D8604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08EF3D4-B28F-4D43-A5E1-BF0F335E3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F8A3B4C-F359-44CF-A394-B0ADDBEAA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522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9448D3-6F64-450F-8C4A-F850411C8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4891F69-06FB-4DD7-B3E4-527856FD6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7/2/2019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1CDC16A-51B9-47E6-8F48-36F88ABFD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CF269E7-7EA3-4361-9E68-357880AC7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57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2BA10EB-EB19-4513-8C57-34EF953AC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7/2/2019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4483EAC-28D5-4DC6-B731-00067AF31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1E054CB-C0EC-45D5-A01F-E3E1973CF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552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DAC87F-D9EE-4B0D-939F-A30C6BDB8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40BB504-DE43-4161-841C-B23B00FADA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9074169-74C5-4D9E-B04D-00101442DC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ADB3F1D-8126-43D8-B848-1046C7FF9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7BF18FC-2079-4C79-89E9-2ACD7D535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A9C53D5-724D-43BD-81AC-B6F3A4C1B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15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8B035D-1EDF-427B-8E5A-A3214E775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AA74539-37EE-48F0-B5E1-21DBA143F1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FF59356-EB03-4D6E-94F6-B3A2B26119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2868CE0-E84C-4A86-B6EE-045D3CF6B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7B55293-EF9E-43E9-A7F1-5BC0D2261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172C276-CDC2-4D9C-B9BC-8A0E18F39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105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9A88103A-27A3-4A38-90CE-724C1DF17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09A5E87-E1AE-48B3-8068-4335E49A4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4299114-A09D-48E0-92CC-7066BEFC10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7/2/2019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A14489A-977A-4A16-8E3A-C5D2BB8212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1DF2022-68A8-41FA-B31D-A7DAF84D7A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5BF3559-9A3D-4C6B-B363-BE48530C78C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228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8829514C-9ACE-4309-91F6-4E8915576A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7797" y="2334038"/>
            <a:ext cx="10058400" cy="1295284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8D42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CHALO PARHO BARHO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xmlns="" id="{373BE4D0-6AF7-494B-B9DB-42E9C7967E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7797" y="4681864"/>
            <a:ext cx="10058400" cy="114300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4400" b="1" dirty="0"/>
              <a:t>LET US READ &amp; GROW</a:t>
            </a:r>
          </a:p>
          <a:p>
            <a:pPr algn="ctr"/>
            <a:r>
              <a:rPr lang="en-US" b="1" dirty="0"/>
              <a:t>Learning Camps in </a:t>
            </a:r>
            <a:r>
              <a:rPr lang="en-US" b="1" dirty="0" err="1"/>
              <a:t>Mardan</a:t>
            </a:r>
            <a:r>
              <a:rPr lang="en-US" b="1" dirty="0"/>
              <a:t> &amp; D. I. Khan</a:t>
            </a:r>
          </a:p>
          <a:p>
            <a:pPr algn="ctr"/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9B766C6-6B39-4D95-95FD-2BDFDB397F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8664" y="289059"/>
            <a:ext cx="11714672" cy="148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88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339365" y="336843"/>
          <a:ext cx="11349086" cy="60262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86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2593114" y="1403106"/>
          <a:ext cx="8803105" cy="45759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Notched Right Arrow 4"/>
          <p:cNvSpPr/>
          <p:nvPr/>
        </p:nvSpPr>
        <p:spPr>
          <a:xfrm>
            <a:off x="433632" y="261227"/>
            <a:ext cx="2394284" cy="1651546"/>
          </a:xfrm>
          <a:prstGeom prst="notchedRightArrow">
            <a:avLst/>
          </a:prstGeom>
          <a:solidFill>
            <a:srgbClr val="8D42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HOW CPB WORKS  </a:t>
            </a:r>
          </a:p>
        </p:txBody>
      </p:sp>
    </p:spTree>
    <p:extLst>
      <p:ext uri="{BB962C8B-B14F-4D97-AF65-F5344CB8AC3E}">
        <p14:creationId xmlns:p14="http://schemas.microsoft.com/office/powerpoint/2010/main" val="3986546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945612A-4B98-4164-9EE1-53B489C5398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655"/>
          <a:stretch/>
        </p:blipFill>
        <p:spPr>
          <a:xfrm>
            <a:off x="3357092" y="324497"/>
            <a:ext cx="8256789" cy="297396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C32240F-7D57-47E1-A039-8AC5948ED1A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1717" y="3792979"/>
            <a:ext cx="4686736" cy="256874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3A68859C-25D4-4369-963F-A7FF361A641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984" y="2068946"/>
            <a:ext cx="2399702" cy="4001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95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33" y="1205338"/>
            <a:ext cx="2777163" cy="4203789"/>
          </a:xfrm>
          <a:prstGeom prst="rect">
            <a:avLst/>
          </a:prstGeom>
        </p:spPr>
      </p:pic>
      <p:cxnSp>
        <p:nvCxnSpPr>
          <p:cNvPr id="15" name="Elbow Connector 14"/>
          <p:cNvCxnSpPr/>
          <p:nvPr/>
        </p:nvCxnSpPr>
        <p:spPr>
          <a:xfrm rot="10800000">
            <a:off x="1365161" y="1205339"/>
            <a:ext cx="1004558" cy="958319"/>
          </a:xfrm>
          <a:prstGeom prst="bentConnector3">
            <a:avLst>
              <a:gd name="adj1" fmla="val 62820"/>
            </a:avLst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/>
          <p:nvPr/>
        </p:nvCxnSpPr>
        <p:spPr>
          <a:xfrm>
            <a:off x="1648484" y="4687910"/>
            <a:ext cx="412136" cy="406401"/>
          </a:xfrm>
          <a:prstGeom prst="bentConnector3">
            <a:avLst>
              <a:gd name="adj1" fmla="val 50000"/>
            </a:avLst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01239" y="976612"/>
            <a:ext cx="10639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8D4297"/>
                </a:solidFill>
                <a:latin typeface="Gadugi" panose="020B0502040204020203" pitchFamily="34" charset="0"/>
                <a:ea typeface="Batang" panose="02030600000101010101" pitchFamily="18" charset="-127"/>
              </a:rPr>
              <a:t>40039</a:t>
            </a:r>
          </a:p>
          <a:p>
            <a:r>
              <a:rPr lang="en-US" sz="1600" dirty="0" smtClean="0">
                <a:solidFill>
                  <a:srgbClr val="8D4297"/>
                </a:solidFill>
                <a:latin typeface="Gadugi" panose="020B0502040204020203" pitchFamily="34" charset="0"/>
                <a:ea typeface="Batang" panose="02030600000101010101" pitchFamily="18" charset="-127"/>
              </a:rPr>
              <a:t>Children</a:t>
            </a:r>
            <a:endParaRPr lang="en-GB" sz="1600" dirty="0">
              <a:solidFill>
                <a:srgbClr val="8D4297"/>
              </a:solidFill>
              <a:latin typeface="Gadugi" panose="020B0502040204020203" pitchFamily="34" charset="0"/>
              <a:ea typeface="Batang" panose="02030600000101010101" pitchFamily="18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009101" y="4854854"/>
            <a:ext cx="11075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8D4297"/>
                </a:solidFill>
                <a:latin typeface="Gadugi" panose="020B0502040204020203" pitchFamily="34" charset="0"/>
                <a:ea typeface="Batang" panose="02030600000101010101" pitchFamily="18" charset="-127"/>
              </a:rPr>
              <a:t>20775</a:t>
            </a:r>
          </a:p>
          <a:p>
            <a:r>
              <a:rPr lang="en-US" sz="1600" dirty="0" smtClean="0">
                <a:solidFill>
                  <a:srgbClr val="8D4297"/>
                </a:solidFill>
                <a:latin typeface="Gadugi" panose="020B0502040204020203" pitchFamily="34" charset="0"/>
                <a:ea typeface="Batang" panose="02030600000101010101" pitchFamily="18" charset="-127"/>
              </a:rPr>
              <a:t>Children</a:t>
            </a:r>
            <a:endParaRPr lang="en-GB" sz="1600" dirty="0">
              <a:solidFill>
                <a:srgbClr val="8D4297"/>
              </a:solidFill>
              <a:latin typeface="Gadugi" panose="020B0502040204020203" pitchFamily="34" charset="0"/>
              <a:ea typeface="Batang" panose="02030600000101010101" pitchFamily="18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57583" y="1732441"/>
            <a:ext cx="1390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9F3CBA"/>
                </a:solidFill>
                <a:latin typeface="Gadugi" panose="020B0502040204020203" pitchFamily="34" charset="0"/>
                <a:ea typeface="Batang" panose="02030600000101010101" pitchFamily="18" charset="-127"/>
              </a:rPr>
              <a:t>54% </a:t>
            </a:r>
            <a:r>
              <a:rPr lang="en-US" sz="1600" dirty="0" smtClean="0">
                <a:solidFill>
                  <a:srgbClr val="9F3CBA"/>
                </a:solidFill>
                <a:latin typeface="Gadugi" panose="020B0502040204020203" pitchFamily="34" charset="0"/>
                <a:ea typeface="Batang" panose="02030600000101010101" pitchFamily="18" charset="-127"/>
              </a:rPr>
              <a:t>Boys</a:t>
            </a:r>
            <a:endParaRPr lang="en-GB" sz="1600" dirty="0">
              <a:solidFill>
                <a:srgbClr val="9F3CBA"/>
              </a:solidFill>
              <a:latin typeface="Gadugi" panose="020B0502040204020203" pitchFamily="34" charset="0"/>
              <a:ea typeface="Batang" panose="02030600000101010101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57582" y="2092062"/>
            <a:ext cx="1287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C000"/>
                </a:solidFill>
                <a:latin typeface="Gadugi" panose="020B0502040204020203" pitchFamily="34" charset="0"/>
                <a:ea typeface="Batang" panose="02030600000101010101" pitchFamily="18" charset="-127"/>
              </a:rPr>
              <a:t>46% </a:t>
            </a:r>
            <a:r>
              <a:rPr lang="en-US" sz="1600" dirty="0" smtClean="0">
                <a:solidFill>
                  <a:srgbClr val="FFC000"/>
                </a:solidFill>
                <a:latin typeface="Gadugi" panose="020B0502040204020203" pitchFamily="34" charset="0"/>
                <a:ea typeface="Batang" panose="02030600000101010101" pitchFamily="18" charset="-127"/>
              </a:rPr>
              <a:t>Girls</a:t>
            </a:r>
            <a:endParaRPr lang="en-GB" sz="1600" dirty="0">
              <a:solidFill>
                <a:srgbClr val="FFC000"/>
              </a:solidFill>
              <a:latin typeface="Gadugi" panose="020B0502040204020203" pitchFamily="34" charset="0"/>
              <a:ea typeface="Batang" panose="02030600000101010101" pitchFamily="18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009101" y="5495219"/>
            <a:ext cx="1390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9F3CBA"/>
                </a:solidFill>
                <a:latin typeface="Gadugi" panose="020B0502040204020203" pitchFamily="34" charset="0"/>
                <a:ea typeface="Batang" panose="02030600000101010101" pitchFamily="18" charset="-127"/>
              </a:rPr>
              <a:t>54% </a:t>
            </a:r>
            <a:r>
              <a:rPr lang="en-US" sz="1600" dirty="0" smtClean="0">
                <a:solidFill>
                  <a:srgbClr val="9F3CBA"/>
                </a:solidFill>
                <a:latin typeface="Gadugi" panose="020B0502040204020203" pitchFamily="34" charset="0"/>
                <a:ea typeface="Batang" panose="02030600000101010101" pitchFamily="18" charset="-127"/>
              </a:rPr>
              <a:t>Boys</a:t>
            </a:r>
            <a:endParaRPr lang="en-GB" sz="1600" dirty="0">
              <a:solidFill>
                <a:srgbClr val="9F3CBA"/>
              </a:solidFill>
              <a:latin typeface="Gadugi" panose="020B0502040204020203" pitchFamily="34" charset="0"/>
              <a:ea typeface="Batang" panose="02030600000101010101" pitchFamily="18" charset="-127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009100" y="5854840"/>
            <a:ext cx="1287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C000"/>
                </a:solidFill>
                <a:latin typeface="Gadugi" panose="020B0502040204020203" pitchFamily="34" charset="0"/>
                <a:ea typeface="Batang" panose="02030600000101010101" pitchFamily="18" charset="-127"/>
              </a:rPr>
              <a:t>46% </a:t>
            </a:r>
            <a:r>
              <a:rPr lang="en-US" sz="1600" dirty="0" smtClean="0">
                <a:solidFill>
                  <a:srgbClr val="FFC000"/>
                </a:solidFill>
                <a:latin typeface="Gadugi" panose="020B0502040204020203" pitchFamily="34" charset="0"/>
                <a:ea typeface="Batang" panose="02030600000101010101" pitchFamily="18" charset="-127"/>
              </a:rPr>
              <a:t>Girls</a:t>
            </a:r>
            <a:endParaRPr lang="en-GB" sz="1600" dirty="0">
              <a:solidFill>
                <a:srgbClr val="FFC000"/>
              </a:solidFill>
              <a:latin typeface="Gadugi" panose="020B0502040204020203" pitchFamily="34" charset="0"/>
              <a:ea typeface="Batang" panose="02030600000101010101" pitchFamily="18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01239" y="266063"/>
            <a:ext cx="1158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8D4297"/>
                </a:solidFill>
              </a:rPr>
              <a:t>No. OF CHILDREN REACHED OUT </a:t>
            </a:r>
            <a:endParaRPr lang="en-GB" sz="2800" b="1" dirty="0">
              <a:solidFill>
                <a:srgbClr val="8D4297"/>
              </a:solidFill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97668F5E-4B22-493C-9128-74315FA67E4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9F3CBA">
                <a:tint val="45000"/>
                <a:satMod val="400000"/>
              </a:srgbClr>
            </a:duotone>
          </a:blip>
          <a:srcRect l="47065" t="38784" r="42014" b="40600"/>
          <a:stretch/>
        </p:blipFill>
        <p:spPr>
          <a:xfrm>
            <a:off x="5288589" y="4620169"/>
            <a:ext cx="285059" cy="555865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xmlns="" id="{97668F5E-4B22-493C-9128-74315FA67E4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FFC000">
                <a:tint val="45000"/>
                <a:satMod val="400000"/>
              </a:srgbClr>
            </a:duotone>
          </a:blip>
          <a:srcRect l="2730" t="38784" r="87441" b="40600"/>
          <a:stretch/>
        </p:blipFill>
        <p:spPr>
          <a:xfrm>
            <a:off x="6287310" y="4620170"/>
            <a:ext cx="256553" cy="55586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4470825" y="4620170"/>
            <a:ext cx="79194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8D4297"/>
                </a:solidFill>
                <a:latin typeface="Gadugi" panose="020B0502040204020203" pitchFamily="34" charset="0"/>
                <a:ea typeface="Batang" panose="02030600000101010101" pitchFamily="18" charset="-127"/>
              </a:rPr>
              <a:t>41% </a:t>
            </a:r>
            <a:r>
              <a:rPr lang="en-US" sz="1400" dirty="0" smtClean="0">
                <a:solidFill>
                  <a:srgbClr val="8D4297"/>
                </a:solidFill>
                <a:latin typeface="Gadugi" panose="020B0502040204020203" pitchFamily="34" charset="0"/>
                <a:ea typeface="Batang" panose="02030600000101010101" pitchFamily="18" charset="-127"/>
              </a:rPr>
              <a:t>Boys</a:t>
            </a:r>
            <a:endParaRPr lang="en-GB" sz="1400" dirty="0">
              <a:solidFill>
                <a:srgbClr val="8D4297"/>
              </a:solidFill>
              <a:latin typeface="Gadugi" panose="020B0502040204020203" pitchFamily="34" charset="0"/>
              <a:ea typeface="Batang" panose="02030600000101010101" pitchFamily="18" charset="-127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750951" y="4620170"/>
            <a:ext cx="7501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C000"/>
                </a:solidFill>
                <a:latin typeface="Gadugi" panose="020B0502040204020203" pitchFamily="34" charset="0"/>
                <a:ea typeface="Batang" panose="02030600000101010101" pitchFamily="18" charset="-127"/>
              </a:rPr>
              <a:t>35% </a:t>
            </a:r>
            <a:r>
              <a:rPr lang="en-US" sz="1400" dirty="0" smtClean="0">
                <a:solidFill>
                  <a:srgbClr val="FFC000"/>
                </a:solidFill>
                <a:latin typeface="Gadugi" panose="020B0502040204020203" pitchFamily="34" charset="0"/>
                <a:ea typeface="Batang" panose="02030600000101010101" pitchFamily="18" charset="-127"/>
              </a:rPr>
              <a:t>Girls</a:t>
            </a:r>
            <a:endParaRPr lang="en-GB" sz="1400" dirty="0">
              <a:solidFill>
                <a:srgbClr val="FFC000"/>
              </a:solidFill>
              <a:latin typeface="Gadugi" panose="020B0502040204020203" pitchFamily="34" charset="0"/>
              <a:ea typeface="Batang" panose="02030600000101010101" pitchFamily="18" charset="-127"/>
            </a:endParaRPr>
          </a:p>
        </p:txBody>
      </p:sp>
      <p:sp>
        <p:nvSpPr>
          <p:cNvPr id="61" name="Left Brace 60"/>
          <p:cNvSpPr/>
          <p:nvPr/>
        </p:nvSpPr>
        <p:spPr>
          <a:xfrm rot="16200000">
            <a:off x="5729820" y="3753940"/>
            <a:ext cx="357388" cy="2927011"/>
          </a:xfrm>
          <a:prstGeom prst="leftBrace">
            <a:avLst>
              <a:gd name="adj1" fmla="val 8333"/>
              <a:gd name="adj2" fmla="val 50440"/>
            </a:avLst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xmlns="" id="{97668F5E-4B22-493C-9128-74315FA67E4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9F3CBA">
                <a:tint val="45000"/>
                <a:satMod val="400000"/>
              </a:srgbClr>
            </a:duotone>
          </a:blip>
          <a:srcRect l="47065" t="38784" r="42014" b="40600"/>
          <a:stretch/>
        </p:blipFill>
        <p:spPr>
          <a:xfrm>
            <a:off x="8929262" y="4620169"/>
            <a:ext cx="285059" cy="555865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xmlns="" id="{97668F5E-4B22-493C-9128-74315FA67E4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FFC000">
                <a:tint val="45000"/>
                <a:satMod val="400000"/>
              </a:srgbClr>
            </a:duotone>
          </a:blip>
          <a:srcRect l="2730" t="38784" r="87441" b="40600"/>
          <a:stretch/>
        </p:blipFill>
        <p:spPr>
          <a:xfrm>
            <a:off x="9927983" y="4620170"/>
            <a:ext cx="256553" cy="555864"/>
          </a:xfrm>
          <a:prstGeom prst="rect">
            <a:avLst/>
          </a:prstGeom>
        </p:spPr>
      </p:pic>
      <p:sp>
        <p:nvSpPr>
          <p:cNvPr id="64" name="TextBox 63"/>
          <p:cNvSpPr txBox="1"/>
          <p:nvPr/>
        </p:nvSpPr>
        <p:spPr>
          <a:xfrm>
            <a:off x="8111498" y="4620170"/>
            <a:ext cx="79194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8D4297"/>
                </a:solidFill>
                <a:latin typeface="Gadugi" panose="020B0502040204020203" pitchFamily="34" charset="0"/>
                <a:ea typeface="Batang" panose="02030600000101010101" pitchFamily="18" charset="-127"/>
              </a:rPr>
              <a:t>13% </a:t>
            </a:r>
            <a:r>
              <a:rPr lang="en-US" sz="1400" dirty="0" smtClean="0">
                <a:solidFill>
                  <a:srgbClr val="8D4297"/>
                </a:solidFill>
                <a:latin typeface="Gadugi" panose="020B0502040204020203" pitchFamily="34" charset="0"/>
                <a:ea typeface="Batang" panose="02030600000101010101" pitchFamily="18" charset="-127"/>
              </a:rPr>
              <a:t>Boys</a:t>
            </a:r>
            <a:endParaRPr lang="en-GB" sz="1400" dirty="0">
              <a:solidFill>
                <a:srgbClr val="8D4297"/>
              </a:solidFill>
              <a:latin typeface="Gadugi" panose="020B0502040204020203" pitchFamily="34" charset="0"/>
              <a:ea typeface="Batang" panose="02030600000101010101" pitchFamily="18" charset="-127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0391624" y="4620170"/>
            <a:ext cx="7501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C000"/>
                </a:solidFill>
                <a:latin typeface="Gadugi" panose="020B0502040204020203" pitchFamily="34" charset="0"/>
                <a:ea typeface="Batang" panose="02030600000101010101" pitchFamily="18" charset="-127"/>
              </a:rPr>
              <a:t>11% </a:t>
            </a:r>
            <a:r>
              <a:rPr lang="en-US" sz="1400" dirty="0" smtClean="0">
                <a:solidFill>
                  <a:srgbClr val="FFC000"/>
                </a:solidFill>
                <a:latin typeface="Gadugi" panose="020B0502040204020203" pitchFamily="34" charset="0"/>
                <a:ea typeface="Batang" panose="02030600000101010101" pitchFamily="18" charset="-127"/>
              </a:rPr>
              <a:t>Girls</a:t>
            </a:r>
            <a:endParaRPr lang="en-GB" sz="1400" dirty="0">
              <a:solidFill>
                <a:srgbClr val="FFC000"/>
              </a:solidFill>
              <a:latin typeface="Gadugi" panose="020B0502040204020203" pitchFamily="34" charset="0"/>
              <a:ea typeface="Batang" panose="02030600000101010101" pitchFamily="18" charset="-127"/>
            </a:endParaRPr>
          </a:p>
        </p:txBody>
      </p:sp>
      <p:sp>
        <p:nvSpPr>
          <p:cNvPr id="66" name="Left Brace 65"/>
          <p:cNvSpPr/>
          <p:nvPr/>
        </p:nvSpPr>
        <p:spPr>
          <a:xfrm rot="16200000">
            <a:off x="9370493" y="3753940"/>
            <a:ext cx="357388" cy="2927011"/>
          </a:xfrm>
          <a:prstGeom prst="leftBrace">
            <a:avLst>
              <a:gd name="adj1" fmla="val 8333"/>
              <a:gd name="adj2" fmla="val 51320"/>
            </a:avLst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TextBox 66"/>
          <p:cNvSpPr txBox="1"/>
          <p:nvPr/>
        </p:nvSpPr>
        <p:spPr>
          <a:xfrm>
            <a:off x="5539355" y="5289949"/>
            <a:ext cx="736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OOSC</a:t>
            </a:r>
            <a:endParaRPr lang="en-GB" dirty="0"/>
          </a:p>
        </p:txBody>
      </p:sp>
      <p:sp>
        <p:nvSpPr>
          <p:cNvPr id="68" name="TextBox 67"/>
          <p:cNvSpPr txBox="1"/>
          <p:nvPr/>
        </p:nvSpPr>
        <p:spPr>
          <a:xfrm>
            <a:off x="9358658" y="5269159"/>
            <a:ext cx="736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</a:t>
            </a:r>
            <a:r>
              <a:rPr lang="en-US" dirty="0" smtClean="0"/>
              <a:t>SC</a:t>
            </a:r>
            <a:endParaRPr lang="en-GB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xmlns="" id="{40AB2C80-E056-4263-8EB3-A0348943F21A}"/>
              </a:ext>
            </a:extLst>
          </p:cNvPr>
          <p:cNvSpPr/>
          <p:nvPr/>
        </p:nvSpPr>
        <p:spPr>
          <a:xfrm>
            <a:off x="211620" y="6640546"/>
            <a:ext cx="526189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OOSC: Out of School Children                    ISC: In School Children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5121235"/>
              </p:ext>
            </p:extLst>
          </p:nvPr>
        </p:nvGraphicFramePr>
        <p:xfrm>
          <a:off x="3670475" y="2162141"/>
          <a:ext cx="8036424" cy="2299654"/>
        </p:xfrm>
        <a:graphic>
          <a:graphicData uri="http://schemas.openxmlformats.org/drawingml/2006/table">
            <a:tbl>
              <a:tblPr/>
              <a:tblGrid>
                <a:gridCol w="892936"/>
                <a:gridCol w="892936"/>
                <a:gridCol w="892936"/>
                <a:gridCol w="892936"/>
                <a:gridCol w="892936"/>
                <a:gridCol w="892936"/>
                <a:gridCol w="892936"/>
                <a:gridCol w="892936"/>
                <a:gridCol w="892936"/>
              </a:tblGrid>
              <a:tr h="363512"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NO. OF CHILDREN IN CPB CAMPS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5E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55595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E5E9B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GB" sz="2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OOSC (76%)</a:t>
                      </a:r>
                      <a:endParaRPr lang="en-GB" sz="2400" b="1" i="0" u="none" strike="noStrike" dirty="0">
                        <a:solidFill>
                          <a:srgbClr val="FFFFFF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GB" sz="2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ISC (24%)</a:t>
                      </a:r>
                      <a:endParaRPr lang="en-GB" sz="2400" b="1" i="0" u="none" strike="noStrike" dirty="0">
                        <a:solidFill>
                          <a:srgbClr val="FFFFFF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5E9B"/>
                    </a:solidFill>
                  </a:tcPr>
                </a:tc>
              </a:tr>
              <a:tr h="285618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5E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Boys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5E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Girls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5E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5E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5E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Boys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5E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Girls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5E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5E9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71118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D.I.Khan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9182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6638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15820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2771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2184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4955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20775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7"/>
                    </a:solidFill>
                  </a:tcPr>
                </a:tc>
              </a:tr>
              <a:tr h="454801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Mardan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15762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14477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30239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5194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4606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9800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40039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547"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24944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21115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46059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7965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6790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14755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60814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pic>
        <p:nvPicPr>
          <p:cNvPr id="47" name="Picture 46">
            <a:extLst>
              <a:ext uri="{FF2B5EF4-FFF2-40B4-BE49-F238E27FC236}">
                <a16:creationId xmlns:a16="http://schemas.microsoft.com/office/drawing/2014/main" xmlns="" id="{97668F5E-4B22-493C-9128-74315FA67E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5303" r="82898"/>
          <a:stretch/>
        </p:blipFill>
        <p:spPr>
          <a:xfrm>
            <a:off x="4509404" y="2517806"/>
            <a:ext cx="442469" cy="392823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xmlns="" id="{97668F5E-4B22-493C-9128-74315FA67E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728" t="85303" r="36528"/>
          <a:stretch/>
        </p:blipFill>
        <p:spPr>
          <a:xfrm>
            <a:off x="10258089" y="2526028"/>
            <a:ext cx="373487" cy="384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93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18831" y="364067"/>
            <a:ext cx="1148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CPB </a:t>
            </a:r>
            <a:r>
              <a:rPr lang="en-US" sz="3200" b="1" dirty="0" smtClean="0"/>
              <a:t>- MAINSTREAMED CHILDREN INFORMATION</a:t>
            </a:r>
          </a:p>
          <a:p>
            <a:pPr algn="ctr"/>
            <a:endParaRPr lang="en-US" sz="32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101969" y="5447323"/>
            <a:ext cx="10066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u="sng" dirty="0" smtClean="0"/>
              <a:t>72%</a:t>
            </a:r>
            <a:r>
              <a:rPr lang="en-US" sz="2000" b="1" dirty="0" smtClean="0"/>
              <a:t> (25% mentioned in the project milestone) of out of school children till Phase III (44% girls and 56% boys) have been mainstreamed into primary schools.</a:t>
            </a:r>
            <a:endParaRPr lang="en-US" sz="20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0600044"/>
              </p:ext>
            </p:extLst>
          </p:nvPr>
        </p:nvGraphicFramePr>
        <p:xfrm>
          <a:off x="1101969" y="1273865"/>
          <a:ext cx="9793557" cy="3890560"/>
        </p:xfrm>
        <a:graphic>
          <a:graphicData uri="http://schemas.openxmlformats.org/drawingml/2006/table">
            <a:tbl>
              <a:tblPr/>
              <a:tblGrid>
                <a:gridCol w="912798"/>
                <a:gridCol w="912798"/>
                <a:gridCol w="912798"/>
                <a:gridCol w="955583"/>
                <a:gridCol w="912798"/>
                <a:gridCol w="1183784"/>
                <a:gridCol w="1226572"/>
                <a:gridCol w="912798"/>
                <a:gridCol w="1863628"/>
              </a:tblGrid>
              <a:tr h="453670"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Camp/District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OOSC in camps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OOSC enrolled in school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OOSC enrolled as </a:t>
                      </a:r>
                      <a:br>
                        <a:rPr lang="en-GB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GB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 % of total OOSC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508661"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Boys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Girls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Boys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Girls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7495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CAMP I</a:t>
                      </a:r>
                    </a:p>
                  </a:txBody>
                  <a:tcPr marL="9525" marR="9525" marT="9525" marB="0" vert="vert27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 Khan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82.4%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95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Mardan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84.2%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95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83.3%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</a:tr>
              <a:tr h="27495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CAMP II</a:t>
                      </a:r>
                    </a:p>
                  </a:txBody>
                  <a:tcPr marL="9525" marR="9525" marT="9525" marB="0" vert="vert27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 Khan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66.6%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95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Mardan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71.8%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95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13931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70.1%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</a:tr>
              <a:tr h="27495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CAMP III</a:t>
                      </a:r>
                    </a:p>
                  </a:txBody>
                  <a:tcPr marL="9525" marR="9525" marT="9525" marB="0" vert="vert27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 Khan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73.5%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95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Mardan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9304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72.4%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95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14195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10336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72.8%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</a:tr>
              <a:tr h="45367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Grand 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16659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13871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30530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12351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22106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72.4%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E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193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B3AC8D14-9670-4F59-8AF3-229B145B2F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739" y="152099"/>
            <a:ext cx="11882110" cy="6557217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5665DEE-C9F3-46DC-840D-56446A7B4E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0277" y="315150"/>
            <a:ext cx="10321723" cy="185008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207481" y="1123028"/>
            <a:ext cx="1453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PHASE IV</a:t>
            </a:r>
            <a:endParaRPr lang="en-US" sz="2400" b="1" dirty="0">
              <a:solidFill>
                <a:srgbClr val="FFFF00"/>
              </a:solidFill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9145607"/>
              </p:ext>
            </p:extLst>
          </p:nvPr>
        </p:nvGraphicFramePr>
        <p:xfrm>
          <a:off x="1068946" y="2328282"/>
          <a:ext cx="10109916" cy="3763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6544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49494"/>
            <a:ext cx="10515600" cy="67432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App based monitoring </a:t>
            </a:r>
            <a:r>
              <a:rPr lang="en-US" dirty="0" smtClean="0"/>
              <a:t>for real time data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018" y="1312252"/>
            <a:ext cx="6061135" cy="38771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3047" y="2125784"/>
            <a:ext cx="5010192" cy="246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294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870F5C5E-39EA-481C-88A3-EAE26AF282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5040" y="5095698"/>
            <a:ext cx="8821919" cy="892617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21649B5-C86C-4548-BA05-BF3ACBA62B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6601" y="1903704"/>
            <a:ext cx="4778796" cy="243849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650B7A38-8BF4-417D-B32C-FF8C74BE9EE0}"/>
              </a:ext>
            </a:extLst>
          </p:cNvPr>
          <p:cNvSpPr/>
          <p:nvPr/>
        </p:nvSpPr>
        <p:spPr>
          <a:xfrm>
            <a:off x="3399182" y="536743"/>
            <a:ext cx="50862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8D42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5715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1405</TotalTime>
  <Words>462</Words>
  <Application>Microsoft Office PowerPoint</Application>
  <PresentationFormat>Widescreen</PresentationFormat>
  <Paragraphs>176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Batang</vt:lpstr>
      <vt:lpstr>Arial</vt:lpstr>
      <vt:lpstr>Calibri</vt:lpstr>
      <vt:lpstr>Calibri Light</vt:lpstr>
      <vt:lpstr>Century Gothic</vt:lpstr>
      <vt:lpstr>Gadugi</vt:lpstr>
      <vt:lpstr>Office Theme</vt:lpstr>
      <vt:lpstr>CHALO PARHO BARHO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App based monitoring for real time data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CHALO PARHO BARHO</dc:title>
  <dc:creator>Sahar Saeed</dc:creator>
  <cp:lastModifiedBy>Sahar Saeed</cp:lastModifiedBy>
  <cp:revision>123</cp:revision>
  <dcterms:created xsi:type="dcterms:W3CDTF">2018-01-01T11:04:23Z</dcterms:created>
  <dcterms:modified xsi:type="dcterms:W3CDTF">2019-07-02T08:21:28Z</dcterms:modified>
</cp:coreProperties>
</file>