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8" r:id="rId6"/>
    <p:sldId id="259" r:id="rId7"/>
    <p:sldId id="260" r:id="rId8"/>
    <p:sldId id="264" r:id="rId9"/>
    <p:sldId id="272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14A032-4DB5-CB4C-CFD5-30CE3C498C20}" v="2" dt="2020-06-02T15:19:43.537"/>
    <p1510:client id="{B740E387-A614-B79B-B63D-414080672996}" v="14" dt="2020-06-02T15:27:55.645"/>
    <p1510:client id="{B7C3D45F-34C1-525A-397B-DC2FF89441E1}" v="6" dt="2020-05-20T13:31:00.7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DDIQUI, NADIA" userId="S::czwc58@durham.ac.uk::e7a32c3c-9c63-4eb4-9f2b-08bd494e4667" providerId="AD" clId="Web-{B714A032-4DB5-CB4C-CFD5-30CE3C498C20}"/>
    <pc:docChg chg="addSld delSld">
      <pc:chgData name="SIDDIQUI, NADIA" userId="S::czwc58@durham.ac.uk::e7a32c3c-9c63-4eb4-9f2b-08bd494e4667" providerId="AD" clId="Web-{B714A032-4DB5-CB4C-CFD5-30CE3C498C20}" dt="2020-06-02T15:19:43.537" v="1"/>
      <pc:docMkLst>
        <pc:docMk/>
      </pc:docMkLst>
      <pc:sldChg chg="del">
        <pc:chgData name="SIDDIQUI, NADIA" userId="S::czwc58@durham.ac.uk::e7a32c3c-9c63-4eb4-9f2b-08bd494e4667" providerId="AD" clId="Web-{B714A032-4DB5-CB4C-CFD5-30CE3C498C20}" dt="2020-06-02T15:19:43.537" v="1"/>
        <pc:sldMkLst>
          <pc:docMk/>
          <pc:sldMk cId="3841816791" sldId="268"/>
        </pc:sldMkLst>
      </pc:sldChg>
      <pc:sldChg chg="add">
        <pc:chgData name="SIDDIQUI, NADIA" userId="S::czwc58@durham.ac.uk::e7a32c3c-9c63-4eb4-9f2b-08bd494e4667" providerId="AD" clId="Web-{B714A032-4DB5-CB4C-CFD5-30CE3C498C20}" dt="2020-06-02T15:16:36.353" v="0"/>
        <pc:sldMkLst>
          <pc:docMk/>
          <pc:sldMk cId="882385447" sldId="269"/>
        </pc:sldMkLst>
      </pc:sldChg>
    </pc:docChg>
  </pc:docChgLst>
  <pc:docChgLst>
    <pc:chgData name="SIDDIQUI, NADIA" userId="S::czwc58@durham.ac.uk::e7a32c3c-9c63-4eb4-9f2b-08bd494e4667" providerId="AD" clId="Web-{B740E387-A614-B79B-B63D-414080672996}"/>
    <pc:docChg chg="addSld modSld">
      <pc:chgData name="SIDDIQUI, NADIA" userId="S::czwc58@durham.ac.uk::e7a32c3c-9c63-4eb4-9f2b-08bd494e4667" providerId="AD" clId="Web-{B740E387-A614-B79B-B63D-414080672996}" dt="2020-06-02T15:27:55.645" v="12" actId="14100"/>
      <pc:docMkLst>
        <pc:docMk/>
      </pc:docMkLst>
      <pc:sldChg chg="addSp delSp modSp">
        <pc:chgData name="SIDDIQUI, NADIA" userId="S::czwc58@durham.ac.uk::e7a32c3c-9c63-4eb4-9f2b-08bd494e4667" providerId="AD" clId="Web-{B740E387-A614-B79B-B63D-414080672996}" dt="2020-06-02T15:26:37.703" v="1"/>
        <pc:sldMkLst>
          <pc:docMk/>
          <pc:sldMk cId="467689208" sldId="256"/>
        </pc:sldMkLst>
        <pc:picChg chg="add del mod">
          <ac:chgData name="SIDDIQUI, NADIA" userId="S::czwc58@durham.ac.uk::e7a32c3c-9c63-4eb4-9f2b-08bd494e4667" providerId="AD" clId="Web-{B740E387-A614-B79B-B63D-414080672996}" dt="2020-06-02T15:26:37.703" v="1"/>
          <ac:picMkLst>
            <pc:docMk/>
            <pc:sldMk cId="467689208" sldId="256"/>
            <ac:picMk id="3" creationId="{7730DD32-FBF1-47BE-A077-1CE3C8D298CF}"/>
          </ac:picMkLst>
        </pc:picChg>
      </pc:sldChg>
      <pc:sldChg chg="addSp modSp new mod setBg">
        <pc:chgData name="SIDDIQUI, NADIA" userId="S::czwc58@durham.ac.uk::e7a32c3c-9c63-4eb4-9f2b-08bd494e4667" providerId="AD" clId="Web-{B740E387-A614-B79B-B63D-414080672996}" dt="2020-06-02T15:27:55.645" v="12" actId="14100"/>
        <pc:sldMkLst>
          <pc:docMk/>
          <pc:sldMk cId="3400605163" sldId="270"/>
        </pc:sldMkLst>
        <pc:picChg chg="add mod">
          <ac:chgData name="SIDDIQUI, NADIA" userId="S::czwc58@durham.ac.uk::e7a32c3c-9c63-4eb4-9f2b-08bd494e4667" providerId="AD" clId="Web-{B740E387-A614-B79B-B63D-414080672996}" dt="2020-06-02T15:27:55.645" v="12" actId="14100"/>
          <ac:picMkLst>
            <pc:docMk/>
            <pc:sldMk cId="3400605163" sldId="270"/>
            <ac:picMk id="2" creationId="{36CE9838-5941-4CAA-8B38-85F6186E816A}"/>
          </ac:picMkLst>
        </pc:picChg>
      </pc:sldChg>
      <pc:sldChg chg="addSp modSp new mod setBg">
        <pc:chgData name="SIDDIQUI, NADIA" userId="S::czwc58@durham.ac.uk::e7a32c3c-9c63-4eb4-9f2b-08bd494e4667" providerId="AD" clId="Web-{B740E387-A614-B79B-B63D-414080672996}" dt="2020-06-02T15:27:45.082" v="10"/>
        <pc:sldMkLst>
          <pc:docMk/>
          <pc:sldMk cId="2301469198" sldId="271"/>
        </pc:sldMkLst>
        <pc:picChg chg="add mod">
          <ac:chgData name="SIDDIQUI, NADIA" userId="S::czwc58@durham.ac.uk::e7a32c3c-9c63-4eb4-9f2b-08bd494e4667" providerId="AD" clId="Web-{B740E387-A614-B79B-B63D-414080672996}" dt="2020-06-02T15:27:45.082" v="10"/>
          <ac:picMkLst>
            <pc:docMk/>
            <pc:sldMk cId="2301469198" sldId="271"/>
            <ac:picMk id="2" creationId="{AB09D8F5-47F0-47CB-A248-27C3C34D7BB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9E23C-9ADC-4F6F-831D-5B3B79FA7649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6B1483-5A9A-45A8-8960-EB5BBB089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235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22" y="1824355"/>
            <a:ext cx="8279756" cy="32092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7689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1"/>
            <a:ext cx="7715770" cy="46481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6664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8000854" cy="5434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5621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50" y="1871821"/>
            <a:ext cx="8756501" cy="31143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70418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irlCrying"/>
          <p:cNvPicPr/>
          <p:nvPr/>
        </p:nvPicPr>
        <p:blipFill rotWithShape="1"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2" t="11251" r="21199" b="9374"/>
          <a:stretch/>
        </p:blipFill>
        <p:spPr bwMode="auto">
          <a:xfrm>
            <a:off x="1219200" y="739010"/>
            <a:ext cx="6477000" cy="55768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5677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C7DFB8-6ABE-4BD4-8D31-3F4A024506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4" y="870204"/>
            <a:ext cx="8394192" cy="511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34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74" y="685800"/>
            <a:ext cx="8185539" cy="541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2385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6CE9838-5941-4CAA-8B38-85F6186E8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"/>
            <a:ext cx="8458200" cy="638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605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AB09D8F5-47F0-47CB-A248-27C3C34D7B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47" b="16795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69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52A18819AC1546BA71C4564FE59FE9" ma:contentTypeVersion="11" ma:contentTypeDescription="Create a new document." ma:contentTypeScope="" ma:versionID="c74abd2dce0e79a45bb6ddafa4f9f8b7">
  <xsd:schema xmlns:xsd="http://www.w3.org/2001/XMLSchema" xmlns:xs="http://www.w3.org/2001/XMLSchema" xmlns:p="http://schemas.microsoft.com/office/2006/metadata/properties" xmlns:ns3="fc0fbff0-7a6d-407f-9378-9c4860576cb0" xmlns:ns4="f3134250-c51d-4416-8203-cc04cd1f8880" targetNamespace="http://schemas.microsoft.com/office/2006/metadata/properties" ma:root="true" ma:fieldsID="f9458efdfff011f25649440ebd3b9cd1" ns3:_="" ns4:_="">
    <xsd:import namespace="fc0fbff0-7a6d-407f-9378-9c4860576cb0"/>
    <xsd:import namespace="f3134250-c51d-4416-8203-cc04cd1f888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0fbff0-7a6d-407f-9378-9c4860576c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34250-c51d-4416-8203-cc04cd1f888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DE7A028-0FB1-4332-AB67-DBE208096F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0fbff0-7a6d-407f-9378-9c4860576cb0"/>
    <ds:schemaRef ds:uri="f3134250-c51d-4416-8203-cc04cd1f88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64BD4F-34F7-4EC6-9D7D-A2DD790A28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A67C71-03B4-48D1-9726-4F1DB9DAE56E}">
  <ds:schemaRefs>
    <ds:schemaRef ds:uri="http://purl.org/dc/elements/1.1/"/>
    <ds:schemaRef ds:uri="http://schemas.microsoft.com/office/2006/metadata/properties"/>
    <ds:schemaRef ds:uri="f3134250-c51d-4416-8203-cc04cd1f888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fc0fbff0-7a6d-407f-9378-9c4860576cb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Pisani, Lauren</dc:creator>
  <cp:lastModifiedBy>Hamza Sarfraz</cp:lastModifiedBy>
  <cp:revision>41</cp:revision>
  <dcterms:created xsi:type="dcterms:W3CDTF">2006-08-16T00:00:00Z</dcterms:created>
  <dcterms:modified xsi:type="dcterms:W3CDTF">2020-06-04T11:14:31Z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0x0101002E52A18819AC1546BA71C4564FE59FE9</vt:lpwstr>
  </property>
</Properties>
</file>